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slideLayouts/slideLayout14.xml" ContentType="application/vnd.openxmlformats-officedocument.presentationml.slideLayout+xml"/>
  <Override PartName="/ppt/theme/theme12.xml" ContentType="application/vnd.openxmlformats-officedocument.theme+xml"/>
  <Override PartName="/ppt/slideLayouts/slideLayout15.xml" ContentType="application/vnd.openxmlformats-officedocument.presentationml.slideLayout+xml"/>
  <Override PartName="/ppt/theme/theme13.xml" ContentType="application/vnd.openxmlformats-officedocument.theme+xml"/>
  <Override PartName="/ppt/slideLayouts/slideLayout16.xml" ContentType="application/vnd.openxmlformats-officedocument.presentationml.slideLayout+xml"/>
  <Override PartName="/ppt/theme/theme1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5.xml" ContentType="application/vnd.openxmlformats-officedocument.theme+xml"/>
  <Override PartName="/ppt/slideLayouts/slideLayout72.xml" ContentType="application/vnd.openxmlformats-officedocument.presentationml.slideLayout+xml"/>
  <Override PartName="/ppt/theme/theme16.xml" ContentType="application/vnd.openxmlformats-officedocument.theme+xml"/>
  <Override PartName="/ppt/slideLayouts/slideLayout73.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52" r:id="rId2"/>
    <p:sldMasterId id="2147483655" r:id="rId3"/>
    <p:sldMasterId id="2147483657" r:id="rId4"/>
    <p:sldMasterId id="2147483659" r:id="rId5"/>
    <p:sldMasterId id="2147483661" r:id="rId6"/>
    <p:sldMasterId id="2147483665" r:id="rId7"/>
    <p:sldMasterId id="2147483667" r:id="rId8"/>
    <p:sldMasterId id="2147483669" r:id="rId9"/>
    <p:sldMasterId id="2147483672" r:id="rId10"/>
    <p:sldMasterId id="2147483675" r:id="rId11"/>
    <p:sldMasterId id="2147483677" r:id="rId12"/>
    <p:sldMasterId id="2147483680" r:id="rId13"/>
    <p:sldMasterId id="2147483682" r:id="rId14"/>
    <p:sldMasterId id="2147483686" r:id="rId15"/>
    <p:sldMasterId id="2147483743" r:id="rId16"/>
    <p:sldMasterId id="2147483745" r:id="rId17"/>
  </p:sldMasterIdLst>
  <p:notesMasterIdLst>
    <p:notesMasterId r:id="rId31"/>
  </p:notesMasterIdLst>
  <p:handoutMasterIdLst>
    <p:handoutMasterId r:id="rId32"/>
  </p:handoutMasterIdLst>
  <p:sldIdLst>
    <p:sldId id="376" r:id="rId18"/>
    <p:sldId id="291" r:id="rId19"/>
    <p:sldId id="766" r:id="rId20"/>
    <p:sldId id="767" r:id="rId21"/>
    <p:sldId id="366" r:id="rId22"/>
    <p:sldId id="768" r:id="rId23"/>
    <p:sldId id="761" r:id="rId24"/>
    <p:sldId id="762" r:id="rId25"/>
    <p:sldId id="763" r:id="rId26"/>
    <p:sldId id="769" r:id="rId27"/>
    <p:sldId id="765" r:id="rId28"/>
    <p:sldId id="322" r:id="rId29"/>
    <p:sldId id="285" r:id="rId30"/>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hembiso Nzimande (GBL)" initials="SN(" lastIdx="1" clrIdx="0">
    <p:extLst>
      <p:ext uri="{19B8F6BF-5375-455C-9EA6-DF929625EA0E}">
        <p15:presenceInfo xmlns:p15="http://schemas.microsoft.com/office/powerpoint/2012/main" userId="S-1-5-21-591620117-713382333-314601362-19587" providerId="AD"/>
      </p:ext>
    </p:extLst>
  </p:cmAuthor>
  <p:cmAuthor id="2" name="Mandla Hendricks (GBL)" initials="MH(" lastIdx="2" clrIdx="1">
    <p:extLst>
      <p:ext uri="{19B8F6BF-5375-455C-9EA6-DF929625EA0E}">
        <p15:presenceInfo xmlns:p15="http://schemas.microsoft.com/office/powerpoint/2012/main" userId="S-1-5-21-591620117-713382333-314601362-336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53F"/>
    <a:srgbClr val="A85168"/>
    <a:srgbClr val="002A54"/>
    <a:srgbClr val="A6192E"/>
    <a:srgbClr val="D3D3D3"/>
    <a:srgbClr val="FF9F19"/>
    <a:srgbClr val="FABE00"/>
    <a:srgbClr val="A9AD00"/>
    <a:srgbClr val="00ADD8"/>
    <a:srgbClr val="00648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91" autoAdjust="0"/>
    <p:restoredTop sz="94434" autoAdjust="0"/>
  </p:normalViewPr>
  <p:slideViewPr>
    <p:cSldViewPr snapToGrid="0" snapToObjects="1">
      <p:cViewPr varScale="1">
        <p:scale>
          <a:sx n="75" d="100"/>
          <a:sy n="75" d="100"/>
        </p:scale>
        <p:origin x="1264" y="52"/>
      </p:cViewPr>
      <p:guideLst>
        <p:guide orient="horz" pos="2160"/>
        <p:guide pos="2880"/>
      </p:guideLst>
    </p:cSldViewPr>
  </p:slideViewPr>
  <p:outlineViewPr>
    <p:cViewPr>
      <p:scale>
        <a:sx n="33" d="100"/>
        <a:sy n="33" d="100"/>
      </p:scale>
      <p:origin x="0" y="394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21" Type="http://schemas.openxmlformats.org/officeDocument/2006/relationships/slide" Target="slides/slide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50" baseline="0">
                <a:solidFill>
                  <a:srgbClr val="002A54"/>
                </a:solidFill>
                <a:latin typeface="+mn-lt"/>
                <a:ea typeface="+mn-ea"/>
                <a:cs typeface="+mn-cs"/>
              </a:defRPr>
            </a:pPr>
            <a:r>
              <a:rPr lang="en-US" dirty="0"/>
              <a:t>COMPANY Size </a:t>
            </a: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rgbClr val="002A54"/>
              </a:solidFill>
              <a:latin typeface="+mn-lt"/>
              <a:ea typeface="+mn-ea"/>
              <a:cs typeface="+mn-cs"/>
            </a:defRPr>
          </a:pPr>
          <a:endParaRPr lang="en-US"/>
        </a:p>
      </c:txPr>
    </c:title>
    <c:autoTitleDeleted val="0"/>
    <c:plotArea>
      <c:layout/>
      <c:pieChart>
        <c:varyColors val="1"/>
        <c:ser>
          <c:idx val="0"/>
          <c:order val="0"/>
          <c:tx>
            <c:strRef>
              <c:f>'[PROPERTY STOCKS ON JSE AND INDICES ON THEM.xlsx]Sheet1'!$B$1</c:f>
              <c:strCache>
                <c:ptCount val="1"/>
                <c:pt idx="0">
                  <c:v>Size (Billions)</c:v>
                </c:pt>
              </c:strCache>
            </c:strRef>
          </c:tx>
          <c:dPt>
            <c:idx val="0"/>
            <c:bubble3D val="0"/>
            <c:spPr>
              <a:solidFill>
                <a:srgbClr val="A6192E">
                  <a:alpha val="80000"/>
                </a:srgbClr>
              </a:solidFill>
              <a:ln w="19050">
                <a:solidFill>
                  <a:schemeClr val="lt1"/>
                </a:solidFill>
              </a:ln>
              <a:effectLst>
                <a:innerShdw blurRad="114300">
                  <a:schemeClr val="accent1"/>
                </a:innerShdw>
              </a:effectLst>
            </c:spPr>
            <c:extLst>
              <c:ext xmlns:c16="http://schemas.microsoft.com/office/drawing/2014/chart" uri="{C3380CC4-5D6E-409C-BE32-E72D297353CC}">
                <c16:uniqueId val="{00000001-CE0A-4E38-B9CD-61B174430A3B}"/>
              </c:ext>
            </c:extLst>
          </c:dPt>
          <c:dPt>
            <c:idx val="1"/>
            <c:bubble3D val="0"/>
            <c:spPr>
              <a:solidFill>
                <a:srgbClr val="A6192E"/>
              </a:solidFill>
              <a:ln w="19050">
                <a:solidFill>
                  <a:schemeClr val="lt1"/>
                </a:solidFill>
              </a:ln>
              <a:effectLst>
                <a:innerShdw blurRad="114300">
                  <a:schemeClr val="accent2"/>
                </a:innerShdw>
              </a:effectLst>
            </c:spPr>
            <c:extLst>
              <c:ext xmlns:c16="http://schemas.microsoft.com/office/drawing/2014/chart" uri="{C3380CC4-5D6E-409C-BE32-E72D297353CC}">
                <c16:uniqueId val="{00000003-CE0A-4E38-B9CD-61B174430A3B}"/>
              </c:ext>
            </c:extLst>
          </c:dPt>
          <c:dLbls>
            <c:dLbl>
              <c:idx val="0"/>
              <c:layout>
                <c:manualLayout>
                  <c:x val="-0.16476763933920024"/>
                  <c:y val="-0.1125797762121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0A-4E38-B9CD-61B174430A3B}"/>
                </c:ext>
              </c:extLst>
            </c:dLbl>
            <c:dLbl>
              <c:idx val="1"/>
              <c:layout>
                <c:manualLayout>
                  <c:x val="0.23094179404045082"/>
                  <c:y val="0.103403094350048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0A-4E38-B9CD-61B174430A3B}"/>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'[PROPERTY STOCKS ON JSE AND INDICES ON THEM.xlsx]Sheet1'!$A$2:$A$3</c:f>
              <c:strCache>
                <c:ptCount val="2"/>
                <c:pt idx="0">
                  <c:v>Naspers </c:v>
                </c:pt>
                <c:pt idx="1">
                  <c:v>Richemont </c:v>
                </c:pt>
              </c:strCache>
            </c:strRef>
          </c:cat>
          <c:val>
            <c:numRef>
              <c:f>'[PROPERTY STOCKS ON JSE AND INDICES ON THEM.xlsx]Sheet1'!$B$2:$B$3</c:f>
              <c:numCache>
                <c:formatCode>"R"\ #\ ##0</c:formatCode>
                <c:ptCount val="2"/>
                <c:pt idx="0">
                  <c:v>20</c:v>
                </c:pt>
                <c:pt idx="1">
                  <c:v>10</c:v>
                </c:pt>
              </c:numCache>
            </c:numRef>
          </c:val>
          <c:extLst>
            <c:ext xmlns:c16="http://schemas.microsoft.com/office/drawing/2014/chart" uri="{C3380CC4-5D6E-409C-BE32-E72D297353CC}">
              <c16:uniqueId val="{00000004-CE0A-4E38-B9CD-61B174430A3B}"/>
            </c:ext>
          </c:extLst>
        </c:ser>
        <c:dLbls>
          <c:showLegendKey val="0"/>
          <c:showVal val="0"/>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rgbClr val="002A54"/>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rgbClr val="002A54"/>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50" baseline="0">
                <a:solidFill>
                  <a:srgbClr val="002A54"/>
                </a:solidFill>
                <a:latin typeface="+mn-lt"/>
                <a:ea typeface="+mn-ea"/>
                <a:cs typeface="+mn-cs"/>
              </a:defRPr>
            </a:pPr>
            <a:r>
              <a:rPr lang="en-US" dirty="0"/>
              <a:t>INDEX Weight </a:t>
            </a: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rgbClr val="002A54"/>
              </a:solidFill>
              <a:latin typeface="+mn-lt"/>
              <a:ea typeface="+mn-ea"/>
              <a:cs typeface="+mn-cs"/>
            </a:defRPr>
          </a:pPr>
          <a:endParaRPr lang="en-US"/>
        </a:p>
      </c:txPr>
    </c:title>
    <c:autoTitleDeleted val="0"/>
    <c:plotArea>
      <c:layout/>
      <c:pieChart>
        <c:varyColors val="1"/>
        <c:ser>
          <c:idx val="0"/>
          <c:order val="0"/>
          <c:tx>
            <c:strRef>
              <c:f>'[PROPERTY STOCKS ON JSE AND INDICES ON THEM.xlsx]Sheet1'!$E$1</c:f>
              <c:strCache>
                <c:ptCount val="1"/>
                <c:pt idx="0">
                  <c:v>Portfolio Weight </c:v>
                </c:pt>
              </c:strCache>
            </c:strRef>
          </c:tx>
          <c:dPt>
            <c:idx val="0"/>
            <c:bubble3D val="0"/>
            <c:spPr>
              <a:solidFill>
                <a:srgbClr val="A6192E">
                  <a:alpha val="80000"/>
                </a:srgbClr>
              </a:solidFill>
              <a:ln w="19050">
                <a:solidFill>
                  <a:schemeClr val="lt1"/>
                </a:solidFill>
              </a:ln>
              <a:effectLst>
                <a:innerShdw blurRad="114300">
                  <a:schemeClr val="accent1"/>
                </a:innerShdw>
              </a:effectLst>
            </c:spPr>
            <c:extLst>
              <c:ext xmlns:c16="http://schemas.microsoft.com/office/drawing/2014/chart" uri="{C3380CC4-5D6E-409C-BE32-E72D297353CC}">
                <c16:uniqueId val="{00000001-3270-4975-816E-FC7446EDD639}"/>
              </c:ext>
            </c:extLst>
          </c:dPt>
          <c:dPt>
            <c:idx val="1"/>
            <c:bubble3D val="0"/>
            <c:spPr>
              <a:solidFill>
                <a:srgbClr val="A6192E"/>
              </a:solidFill>
              <a:ln w="19050">
                <a:solidFill>
                  <a:schemeClr val="lt1"/>
                </a:solidFill>
              </a:ln>
              <a:effectLst>
                <a:innerShdw blurRad="114300">
                  <a:schemeClr val="accent2"/>
                </a:innerShdw>
              </a:effectLst>
            </c:spPr>
            <c:extLst>
              <c:ext xmlns:c16="http://schemas.microsoft.com/office/drawing/2014/chart" uri="{C3380CC4-5D6E-409C-BE32-E72D297353CC}">
                <c16:uniqueId val="{00000003-3270-4975-816E-FC7446EDD639}"/>
              </c:ext>
            </c:extLst>
          </c:dPt>
          <c:dLbls>
            <c:dLbl>
              <c:idx val="0"/>
              <c:layout>
                <c:manualLayout>
                  <c:x val="-0.19159156378600822"/>
                  <c:y val="-9.38824449967780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70-4975-816E-FC7446EDD639}"/>
                </c:ext>
              </c:extLst>
            </c:dLbl>
            <c:dLbl>
              <c:idx val="1"/>
              <c:layout>
                <c:manualLayout>
                  <c:x val="0.21929976851851854"/>
                  <c:y val="0.101276581054957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70-4975-816E-FC7446EDD639}"/>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'[PROPERTY STOCKS ON JSE AND INDICES ON THEM.xlsx]Sheet1'!$D$2:$D$3</c:f>
              <c:strCache>
                <c:ptCount val="2"/>
                <c:pt idx="0">
                  <c:v>Naspers </c:v>
                </c:pt>
                <c:pt idx="1">
                  <c:v>Richemont </c:v>
                </c:pt>
              </c:strCache>
            </c:strRef>
          </c:cat>
          <c:val>
            <c:numRef>
              <c:f>'[PROPERTY STOCKS ON JSE AND INDICES ON THEM.xlsx]Sheet1'!$E$2:$E$3</c:f>
              <c:numCache>
                <c:formatCode>0.00%</c:formatCode>
                <c:ptCount val="2"/>
                <c:pt idx="0">
                  <c:v>0.66666666666666663</c:v>
                </c:pt>
                <c:pt idx="1">
                  <c:v>0.33333333333333331</c:v>
                </c:pt>
              </c:numCache>
            </c:numRef>
          </c:val>
          <c:extLst>
            <c:ext xmlns:c16="http://schemas.microsoft.com/office/drawing/2014/chart" uri="{C3380CC4-5D6E-409C-BE32-E72D297353CC}">
              <c16:uniqueId val="{00000004-3270-4975-816E-FC7446EDD639}"/>
            </c:ext>
          </c:extLst>
        </c:ser>
        <c:dLbls>
          <c:showLegendKey val="0"/>
          <c:showVal val="0"/>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rgbClr val="002A54"/>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rgbClr val="002A54"/>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Worksheet!$I$1</c:f>
              <c:strCache>
                <c:ptCount val="1"/>
                <c:pt idx="0">
                  <c:v>FTSE/JSE SWIX 40 Index </c:v>
                </c:pt>
              </c:strCache>
            </c:strRef>
          </c:tx>
          <c:spPr>
            <a:solidFill>
              <a:srgbClr val="002A54"/>
            </a:solidFill>
            <a:ln>
              <a:noFill/>
            </a:ln>
            <a:effectLst/>
          </c:spPr>
          <c:invertIfNegative val="0"/>
          <c:dLbls>
            <c:dLbl>
              <c:idx val="0"/>
              <c:layout>
                <c:manualLayout>
                  <c:x val="3.4951939587349337E-2"/>
                  <c:y val="1.781275706648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1E-4B16-9FBC-6DAF844CBACD}"/>
                </c:ext>
              </c:extLst>
            </c:dLbl>
            <c:spPr>
              <a:noFill/>
              <a:ln>
                <a:noFill/>
              </a:ln>
              <a:effectLst/>
            </c:spPr>
            <c:txPr>
              <a:bodyPr rot="0" spcFirstLastPara="1" vertOverflow="ellipsis" vert="horz" wrap="square" anchor="ctr" anchorCtr="1"/>
              <a:lstStyle/>
              <a:p>
                <a:pPr>
                  <a:defRPr sz="1200" b="0" i="0" u="none" strike="noStrike" kern="1200" baseline="0">
                    <a:solidFill>
                      <a:srgbClr val="002A54"/>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Worksheet!$I$2:$I$53</c:f>
              <c:numCache>
                <c:formatCode>0.00%</c:formatCode>
                <c:ptCount val="52"/>
                <c:pt idx="0">
                  <c:v>0.22087259000000001</c:v>
                </c:pt>
                <c:pt idx="1">
                  <c:v>4.8110600000000003E-2</c:v>
                </c:pt>
                <c:pt idx="2">
                  <c:v>4.6721700000000005E-2</c:v>
                </c:pt>
                <c:pt idx="3">
                  <c:v>4.4562160000000003E-2</c:v>
                </c:pt>
                <c:pt idx="4">
                  <c:v>3.8289089999999998E-2</c:v>
                </c:pt>
                <c:pt idx="5">
                  <c:v>3.7930320000000003E-2</c:v>
                </c:pt>
                <c:pt idx="6">
                  <c:v>3.7796159999999995E-2</c:v>
                </c:pt>
                <c:pt idx="7">
                  <c:v>3.3137069999999998E-2</c:v>
                </c:pt>
                <c:pt idx="8">
                  <c:v>3.086013E-2</c:v>
                </c:pt>
                <c:pt idx="9">
                  <c:v>2.4455840000000003E-2</c:v>
                </c:pt>
                <c:pt idx="10">
                  <c:v>2.4246489999999999E-2</c:v>
                </c:pt>
                <c:pt idx="11">
                  <c:v>2.4078339999999997E-2</c:v>
                </c:pt>
                <c:pt idx="12">
                  <c:v>2.3449729999999998E-2</c:v>
                </c:pt>
                <c:pt idx="13">
                  <c:v>2.2398870000000001E-2</c:v>
                </c:pt>
                <c:pt idx="14">
                  <c:v>2.0854599999999997E-2</c:v>
                </c:pt>
                <c:pt idx="15">
                  <c:v>1.9305070000000001E-2</c:v>
                </c:pt>
                <c:pt idx="16">
                  <c:v>1.9045880000000001E-2</c:v>
                </c:pt>
                <c:pt idx="17">
                  <c:v>1.7632969999999998E-2</c:v>
                </c:pt>
                <c:pt idx="18">
                  <c:v>1.761455E-2</c:v>
                </c:pt>
                <c:pt idx="19">
                  <c:v>1.7176260000000002E-2</c:v>
                </c:pt>
                <c:pt idx="20">
                  <c:v>1.5434969999999999E-2</c:v>
                </c:pt>
                <c:pt idx="21">
                  <c:v>1.5348209999999999E-2</c:v>
                </c:pt>
                <c:pt idx="22">
                  <c:v>1.5293890000000001E-2</c:v>
                </c:pt>
                <c:pt idx="23">
                  <c:v>1.4538850000000001E-2</c:v>
                </c:pt>
                <c:pt idx="24">
                  <c:v>1.444341E-2</c:v>
                </c:pt>
                <c:pt idx="25">
                  <c:v>1.3796619999999999E-2</c:v>
                </c:pt>
                <c:pt idx="26">
                  <c:v>1.3451109999999999E-2</c:v>
                </c:pt>
                <c:pt idx="27">
                  <c:v>1.2337300000000001E-2</c:v>
                </c:pt>
                <c:pt idx="28">
                  <c:v>1.1085380000000001E-2</c:v>
                </c:pt>
                <c:pt idx="29">
                  <c:v>1.0367280000000001E-2</c:v>
                </c:pt>
                <c:pt idx="30">
                  <c:v>1.018994E-2</c:v>
                </c:pt>
                <c:pt idx="31">
                  <c:v>1.017973E-2</c:v>
                </c:pt>
                <c:pt idx="32">
                  <c:v>9.9531099999999994E-3</c:v>
                </c:pt>
                <c:pt idx="33">
                  <c:v>9.7502300000000004E-3</c:v>
                </c:pt>
                <c:pt idx="34">
                  <c:v>9.5072200000000003E-3</c:v>
                </c:pt>
                <c:pt idx="35">
                  <c:v>9.466780000000001E-3</c:v>
                </c:pt>
                <c:pt idx="36">
                  <c:v>8.48754E-3</c:v>
                </c:pt>
                <c:pt idx="37">
                  <c:v>7.7877600000000003E-3</c:v>
                </c:pt>
                <c:pt idx="38">
                  <c:v>7.6648799999999998E-3</c:v>
                </c:pt>
                <c:pt idx="39">
                  <c:v>6.80155E-3</c:v>
                </c:pt>
                <c:pt idx="40">
                  <c:v>5.5758099999999996E-3</c:v>
                </c:pt>
                <c:pt idx="41">
                  <c:v>0</c:v>
                </c:pt>
                <c:pt idx="42">
                  <c:v>0</c:v>
                </c:pt>
                <c:pt idx="43">
                  <c:v>0</c:v>
                </c:pt>
                <c:pt idx="44">
                  <c:v>0</c:v>
                </c:pt>
                <c:pt idx="45">
                  <c:v>0</c:v>
                </c:pt>
                <c:pt idx="46">
                  <c:v>0</c:v>
                </c:pt>
                <c:pt idx="47">
                  <c:v>0</c:v>
                </c:pt>
                <c:pt idx="48">
                  <c:v>0</c:v>
                </c:pt>
                <c:pt idx="49">
                  <c:v>0</c:v>
                </c:pt>
                <c:pt idx="50">
                  <c:v>0</c:v>
                </c:pt>
                <c:pt idx="51">
                  <c:v>0</c:v>
                </c:pt>
              </c:numCache>
            </c:numRef>
          </c:val>
          <c:extLst>
            <c:ext xmlns:c16="http://schemas.microsoft.com/office/drawing/2014/chart" uri="{C3380CC4-5D6E-409C-BE32-E72D297353CC}">
              <c16:uniqueId val="{00000001-831E-4B16-9FBC-6DAF844CBACD}"/>
            </c:ext>
          </c:extLst>
        </c:ser>
        <c:ser>
          <c:idx val="1"/>
          <c:order val="1"/>
          <c:tx>
            <c:strRef>
              <c:f>Worksheet!$J$1</c:f>
              <c:strCache>
                <c:ptCount val="1"/>
                <c:pt idx="0">
                  <c:v>S&amp;P SA 50 Index  </c:v>
                </c:pt>
              </c:strCache>
            </c:strRef>
          </c:tx>
          <c:spPr>
            <a:solidFill>
              <a:srgbClr val="A6192E"/>
            </a:solidFill>
            <a:ln>
              <a:noFill/>
            </a:ln>
            <a:effectLst/>
          </c:spPr>
          <c:invertIfNegative val="0"/>
          <c:dLbls>
            <c:dLbl>
              <c:idx val="0"/>
              <c:layout>
                <c:manualLayout>
                  <c:x val="3.0392990945521163E-2"/>
                  <c:y val="-5.6407064043874522E-2"/>
                </c:manualLayout>
              </c:layout>
              <c:numFmt formatCode="0.00%" sourceLinked="0"/>
              <c:spPr>
                <a:noFill/>
                <a:ln>
                  <a:noFill/>
                </a:ln>
                <a:effectLst/>
              </c:spPr>
              <c:txPr>
                <a:bodyPr rot="0" spcFirstLastPara="1" vertOverflow="ellipsis" vert="horz" wrap="square" anchor="ctr" anchorCtr="1"/>
                <a:lstStyle/>
                <a:p>
                  <a:pPr>
                    <a:defRPr sz="1200" b="0" i="0" u="none" strike="noStrike" kern="1200" baseline="0">
                      <a:solidFill>
                        <a:srgbClr val="002A54"/>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31E-4B16-9FBC-6DAF844CBACD}"/>
                </c:ext>
              </c:extLst>
            </c:dLbl>
            <c:numFmt formatCode="0.00%" sourceLinked="0"/>
            <c:spPr>
              <a:noFill/>
              <a:ln>
                <a:noFill/>
              </a:ln>
              <a:effectLst/>
            </c:spPr>
            <c:txPr>
              <a:bodyPr rot="0" spcFirstLastPara="1" vertOverflow="ellipsis" vert="horz" wrap="square" anchor="ctr" anchorCtr="1"/>
              <a:lstStyle/>
              <a:p>
                <a:pPr>
                  <a:defRPr sz="1400" b="0" i="0" u="none" strike="noStrike" kern="1200" baseline="0">
                    <a:solidFill>
                      <a:srgbClr val="002A54"/>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Worksheet!$J$2:$J$53</c:f>
              <c:numCache>
                <c:formatCode>0%</c:formatCode>
                <c:ptCount val="52"/>
                <c:pt idx="0">
                  <c:v>0.109332975414541</c:v>
                </c:pt>
                <c:pt idx="1">
                  <c:v>9.6066694834751595E-2</c:v>
                </c:pt>
                <c:pt idx="2">
                  <c:v>9.1787701963276402E-2</c:v>
                </c:pt>
                <c:pt idx="3">
                  <c:v>8.6538348967208301E-2</c:v>
                </c:pt>
                <c:pt idx="4">
                  <c:v>3.88676072187688E-2</c:v>
                </c:pt>
                <c:pt idx="5">
                  <c:v>3.6249546030446202E-2</c:v>
                </c:pt>
                <c:pt idx="6">
                  <c:v>2.8939349158149E-2</c:v>
                </c:pt>
                <c:pt idx="7">
                  <c:v>2.6906076102447499E-2</c:v>
                </c:pt>
                <c:pt idx="8">
                  <c:v>2.6351474566087701E-2</c:v>
                </c:pt>
                <c:pt idx="9">
                  <c:v>2.4972387180625499E-2</c:v>
                </c:pt>
                <c:pt idx="10">
                  <c:v>2.3526073623437099E-2</c:v>
                </c:pt>
                <c:pt idx="11">
                  <c:v>2.27852904803547E-2</c:v>
                </c:pt>
                <c:pt idx="12">
                  <c:v>2.1713756723428099E-2</c:v>
                </c:pt>
                <c:pt idx="13">
                  <c:v>1.90727618840793E-2</c:v>
                </c:pt>
                <c:pt idx="14">
                  <c:v>1.84744870850896E-2</c:v>
                </c:pt>
                <c:pt idx="15">
                  <c:v>1.78941121159161E-2</c:v>
                </c:pt>
                <c:pt idx="16">
                  <c:v>1.71645341130599E-2</c:v>
                </c:pt>
                <c:pt idx="17">
                  <c:v>1.6085543551081299E-2</c:v>
                </c:pt>
                <c:pt idx="18">
                  <c:v>1.5396949707136801E-2</c:v>
                </c:pt>
                <c:pt idx="19">
                  <c:v>1.3730877063523101E-2</c:v>
                </c:pt>
                <c:pt idx="20">
                  <c:v>1.33600315456935E-2</c:v>
                </c:pt>
                <c:pt idx="21">
                  <c:v>1.31000020250504E-2</c:v>
                </c:pt>
                <c:pt idx="22">
                  <c:v>1.27111984320526E-2</c:v>
                </c:pt>
                <c:pt idx="23">
                  <c:v>1.17281849343513E-2</c:v>
                </c:pt>
                <c:pt idx="24">
                  <c:v>1.1573298676690101E-2</c:v>
                </c:pt>
                <c:pt idx="25">
                  <c:v>1.1185159984852699E-2</c:v>
                </c:pt>
                <c:pt idx="26">
                  <c:v>1.09257746622739E-2</c:v>
                </c:pt>
                <c:pt idx="27">
                  <c:v>1.0577110677277001E-2</c:v>
                </c:pt>
                <c:pt idx="28">
                  <c:v>1.0006421742699299E-2</c:v>
                </c:pt>
                <c:pt idx="29">
                  <c:v>9.7841240657634901E-3</c:v>
                </c:pt>
                <c:pt idx="30">
                  <c:v>9.48913443246081E-3</c:v>
                </c:pt>
                <c:pt idx="31">
                  <c:v>8.8294202174659699E-3</c:v>
                </c:pt>
                <c:pt idx="32">
                  <c:v>8.4847820248748797E-3</c:v>
                </c:pt>
                <c:pt idx="33">
                  <c:v>8.4555679928277096E-3</c:v>
                </c:pt>
                <c:pt idx="34">
                  <c:v>7.7706915499843E-3</c:v>
                </c:pt>
                <c:pt idx="35">
                  <c:v>7.6013219801200202E-3</c:v>
                </c:pt>
                <c:pt idx="36">
                  <c:v>6.8474760021420096E-3</c:v>
                </c:pt>
                <c:pt idx="37">
                  <c:v>6.7411483123787502E-3</c:v>
                </c:pt>
                <c:pt idx="38">
                  <c:v>6.3272282819200002E-3</c:v>
                </c:pt>
                <c:pt idx="39">
                  <c:v>6.2534013640399002E-3</c:v>
                </c:pt>
                <c:pt idx="40">
                  <c:v>6.0022722407327396E-3</c:v>
                </c:pt>
                <c:pt idx="41">
                  <c:v>5.8867906632338101E-3</c:v>
                </c:pt>
                <c:pt idx="42">
                  <c:v>5.4769237331383901E-3</c:v>
                </c:pt>
                <c:pt idx="43">
                  <c:v>5.0987269280976001E-3</c:v>
                </c:pt>
                <c:pt idx="44">
                  <c:v>4.7305130988655204E-3</c:v>
                </c:pt>
                <c:pt idx="45">
                  <c:v>4.7212756772661403E-3</c:v>
                </c:pt>
                <c:pt idx="46">
                  <c:v>4.6083957770786301E-3</c:v>
                </c:pt>
                <c:pt idx="47">
                  <c:v>4.4004155837795E-3</c:v>
                </c:pt>
                <c:pt idx="48">
                  <c:v>3.9880108036252897E-3</c:v>
                </c:pt>
                <c:pt idx="49">
                  <c:v>3.9807909699101302E-3</c:v>
                </c:pt>
                <c:pt idx="50">
                  <c:v>3.8803543200247501E-3</c:v>
                </c:pt>
                <c:pt idx="51">
                  <c:v>3.6175035159189601E-3</c:v>
                </c:pt>
              </c:numCache>
            </c:numRef>
          </c:val>
          <c:extLst>
            <c:ext xmlns:c16="http://schemas.microsoft.com/office/drawing/2014/chart" uri="{C3380CC4-5D6E-409C-BE32-E72D297353CC}">
              <c16:uniqueId val="{00000003-831E-4B16-9FBC-6DAF844CBACD}"/>
            </c:ext>
          </c:extLst>
        </c:ser>
        <c:dLbls>
          <c:showLegendKey val="0"/>
          <c:showVal val="0"/>
          <c:showCatName val="0"/>
          <c:showSerName val="0"/>
          <c:showPercent val="0"/>
          <c:showBubbleSize val="0"/>
        </c:dLbls>
        <c:gapWidth val="75"/>
        <c:overlap val="-25"/>
        <c:axId val="582795888"/>
        <c:axId val="582804960"/>
      </c:barChart>
      <c:catAx>
        <c:axId val="582795888"/>
        <c:scaling>
          <c:orientation val="minMax"/>
        </c:scaling>
        <c:delete val="1"/>
        <c:axPos val="b"/>
        <c:majorTickMark val="none"/>
        <c:minorTickMark val="none"/>
        <c:tickLblPos val="nextTo"/>
        <c:crossAx val="582804960"/>
        <c:crosses val="autoZero"/>
        <c:auto val="1"/>
        <c:lblAlgn val="ctr"/>
        <c:lblOffset val="100"/>
        <c:noMultiLvlLbl val="0"/>
      </c:catAx>
      <c:valAx>
        <c:axId val="582804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2A54"/>
                </a:solidFill>
                <a:latin typeface="+mn-lt"/>
                <a:ea typeface="+mn-ea"/>
                <a:cs typeface="+mn-cs"/>
              </a:defRPr>
            </a:pPr>
            <a:endParaRPr lang="en-US"/>
          </a:p>
        </c:txPr>
        <c:crossAx val="582795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002A5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rgbClr val="002A54"/>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Sheet1!$L$31</c:f>
              <c:strCache>
                <c:ptCount val="1"/>
                <c:pt idx="0">
                  <c:v>S&amp;P SA 50 (Cap)</c:v>
                </c:pt>
              </c:strCache>
            </c:strRef>
          </c:tx>
          <c:spPr>
            <a:ln w="19050" cap="rnd">
              <a:solidFill>
                <a:srgbClr val="A6192E"/>
              </a:solidFill>
              <a:round/>
            </a:ln>
            <a:effectLst/>
          </c:spPr>
          <c:marker>
            <c:symbol val="none"/>
          </c:marker>
          <c:cat>
            <c:numRef>
              <c:f>Sheet1!$K$32:$K$197</c:f>
              <c:numCache>
                <c:formatCode>m/d/yyyy</c:formatCode>
                <c:ptCount val="166"/>
                <c:pt idx="0">
                  <c:v>38807</c:v>
                </c:pt>
                <c:pt idx="1">
                  <c:v>38837</c:v>
                </c:pt>
                <c:pt idx="2">
                  <c:v>38868</c:v>
                </c:pt>
                <c:pt idx="3">
                  <c:v>38898</c:v>
                </c:pt>
                <c:pt idx="4">
                  <c:v>38929</c:v>
                </c:pt>
                <c:pt idx="5">
                  <c:v>38960</c:v>
                </c:pt>
                <c:pt idx="6">
                  <c:v>38990</c:v>
                </c:pt>
                <c:pt idx="7">
                  <c:v>39021</c:v>
                </c:pt>
                <c:pt idx="8">
                  <c:v>39051</c:v>
                </c:pt>
                <c:pt idx="9">
                  <c:v>39082</c:v>
                </c:pt>
                <c:pt idx="10">
                  <c:v>39113</c:v>
                </c:pt>
                <c:pt idx="11">
                  <c:v>39141</c:v>
                </c:pt>
                <c:pt idx="12">
                  <c:v>39172</c:v>
                </c:pt>
                <c:pt idx="13">
                  <c:v>39202</c:v>
                </c:pt>
                <c:pt idx="14">
                  <c:v>39233</c:v>
                </c:pt>
                <c:pt idx="15">
                  <c:v>39263</c:v>
                </c:pt>
                <c:pt idx="16">
                  <c:v>39294</c:v>
                </c:pt>
                <c:pt idx="17">
                  <c:v>39325</c:v>
                </c:pt>
                <c:pt idx="18">
                  <c:v>39355</c:v>
                </c:pt>
                <c:pt idx="19">
                  <c:v>39386</c:v>
                </c:pt>
                <c:pt idx="20">
                  <c:v>39416</c:v>
                </c:pt>
                <c:pt idx="21">
                  <c:v>39447</c:v>
                </c:pt>
                <c:pt idx="22">
                  <c:v>39478</c:v>
                </c:pt>
                <c:pt idx="23">
                  <c:v>39507</c:v>
                </c:pt>
                <c:pt idx="24">
                  <c:v>39538</c:v>
                </c:pt>
                <c:pt idx="25">
                  <c:v>39568</c:v>
                </c:pt>
                <c:pt idx="26">
                  <c:v>39599</c:v>
                </c:pt>
                <c:pt idx="27">
                  <c:v>39629</c:v>
                </c:pt>
                <c:pt idx="28">
                  <c:v>39660</c:v>
                </c:pt>
                <c:pt idx="29">
                  <c:v>39691</c:v>
                </c:pt>
                <c:pt idx="30">
                  <c:v>39721</c:v>
                </c:pt>
                <c:pt idx="31">
                  <c:v>39752</c:v>
                </c:pt>
                <c:pt idx="32">
                  <c:v>39782</c:v>
                </c:pt>
                <c:pt idx="33">
                  <c:v>39813</c:v>
                </c:pt>
                <c:pt idx="34">
                  <c:v>39844</c:v>
                </c:pt>
                <c:pt idx="35">
                  <c:v>39872</c:v>
                </c:pt>
                <c:pt idx="36">
                  <c:v>39903</c:v>
                </c:pt>
                <c:pt idx="37">
                  <c:v>39933</c:v>
                </c:pt>
                <c:pt idx="38">
                  <c:v>39964</c:v>
                </c:pt>
                <c:pt idx="39">
                  <c:v>39994</c:v>
                </c:pt>
                <c:pt idx="40">
                  <c:v>40025</c:v>
                </c:pt>
                <c:pt idx="41">
                  <c:v>40056</c:v>
                </c:pt>
                <c:pt idx="42">
                  <c:v>40086</c:v>
                </c:pt>
                <c:pt idx="43">
                  <c:v>40117</c:v>
                </c:pt>
                <c:pt idx="44">
                  <c:v>40147</c:v>
                </c:pt>
                <c:pt idx="45">
                  <c:v>40178</c:v>
                </c:pt>
                <c:pt idx="46">
                  <c:v>40209</c:v>
                </c:pt>
                <c:pt idx="47">
                  <c:v>40237</c:v>
                </c:pt>
                <c:pt idx="48">
                  <c:v>40268</c:v>
                </c:pt>
                <c:pt idx="49">
                  <c:v>40298</c:v>
                </c:pt>
                <c:pt idx="50">
                  <c:v>40329</c:v>
                </c:pt>
                <c:pt idx="51">
                  <c:v>40359</c:v>
                </c:pt>
                <c:pt idx="52">
                  <c:v>40390</c:v>
                </c:pt>
                <c:pt idx="53">
                  <c:v>40421</c:v>
                </c:pt>
                <c:pt idx="54">
                  <c:v>40451</c:v>
                </c:pt>
                <c:pt idx="55">
                  <c:v>40482</c:v>
                </c:pt>
                <c:pt idx="56">
                  <c:v>40512</c:v>
                </c:pt>
                <c:pt idx="57">
                  <c:v>40543</c:v>
                </c:pt>
                <c:pt idx="58">
                  <c:v>40574</c:v>
                </c:pt>
                <c:pt idx="59">
                  <c:v>40602</c:v>
                </c:pt>
                <c:pt idx="60">
                  <c:v>40633</c:v>
                </c:pt>
                <c:pt idx="61">
                  <c:v>40663</c:v>
                </c:pt>
                <c:pt idx="62">
                  <c:v>40694</c:v>
                </c:pt>
                <c:pt idx="63">
                  <c:v>40724</c:v>
                </c:pt>
                <c:pt idx="64">
                  <c:v>40755</c:v>
                </c:pt>
                <c:pt idx="65">
                  <c:v>40786</c:v>
                </c:pt>
                <c:pt idx="66">
                  <c:v>40816</c:v>
                </c:pt>
                <c:pt idx="67">
                  <c:v>40847</c:v>
                </c:pt>
                <c:pt idx="68">
                  <c:v>40877</c:v>
                </c:pt>
                <c:pt idx="69">
                  <c:v>40908</c:v>
                </c:pt>
                <c:pt idx="70">
                  <c:v>40939</c:v>
                </c:pt>
                <c:pt idx="71">
                  <c:v>40968</c:v>
                </c:pt>
                <c:pt idx="72">
                  <c:v>40999</c:v>
                </c:pt>
                <c:pt idx="73">
                  <c:v>41029</c:v>
                </c:pt>
                <c:pt idx="74">
                  <c:v>41060</c:v>
                </c:pt>
                <c:pt idx="75">
                  <c:v>41090</c:v>
                </c:pt>
                <c:pt idx="76">
                  <c:v>41121</c:v>
                </c:pt>
                <c:pt idx="77">
                  <c:v>41152</c:v>
                </c:pt>
                <c:pt idx="78">
                  <c:v>41182</c:v>
                </c:pt>
                <c:pt idx="79">
                  <c:v>41213</c:v>
                </c:pt>
                <c:pt idx="80">
                  <c:v>41243</c:v>
                </c:pt>
                <c:pt idx="81">
                  <c:v>41274</c:v>
                </c:pt>
                <c:pt idx="82">
                  <c:v>41305</c:v>
                </c:pt>
                <c:pt idx="83">
                  <c:v>41333</c:v>
                </c:pt>
                <c:pt idx="84">
                  <c:v>41364</c:v>
                </c:pt>
                <c:pt idx="85">
                  <c:v>41394</c:v>
                </c:pt>
                <c:pt idx="86">
                  <c:v>41425</c:v>
                </c:pt>
                <c:pt idx="87">
                  <c:v>41455</c:v>
                </c:pt>
                <c:pt idx="88">
                  <c:v>41486</c:v>
                </c:pt>
                <c:pt idx="89">
                  <c:v>41517</c:v>
                </c:pt>
                <c:pt idx="90">
                  <c:v>41547</c:v>
                </c:pt>
                <c:pt idx="91">
                  <c:v>41578</c:v>
                </c:pt>
                <c:pt idx="92">
                  <c:v>41608</c:v>
                </c:pt>
                <c:pt idx="93">
                  <c:v>41639</c:v>
                </c:pt>
                <c:pt idx="94">
                  <c:v>41670</c:v>
                </c:pt>
                <c:pt idx="95">
                  <c:v>41698</c:v>
                </c:pt>
                <c:pt idx="96">
                  <c:v>41729</c:v>
                </c:pt>
                <c:pt idx="97">
                  <c:v>41759</c:v>
                </c:pt>
                <c:pt idx="98">
                  <c:v>41790</c:v>
                </c:pt>
                <c:pt idx="99">
                  <c:v>41820</c:v>
                </c:pt>
                <c:pt idx="100">
                  <c:v>41851</c:v>
                </c:pt>
                <c:pt idx="101">
                  <c:v>41882</c:v>
                </c:pt>
                <c:pt idx="102">
                  <c:v>41912</c:v>
                </c:pt>
                <c:pt idx="103">
                  <c:v>41943</c:v>
                </c:pt>
                <c:pt idx="104">
                  <c:v>41973</c:v>
                </c:pt>
                <c:pt idx="105">
                  <c:v>42004</c:v>
                </c:pt>
                <c:pt idx="106">
                  <c:v>42035</c:v>
                </c:pt>
                <c:pt idx="107">
                  <c:v>42063</c:v>
                </c:pt>
                <c:pt idx="108">
                  <c:v>42094</c:v>
                </c:pt>
                <c:pt idx="109">
                  <c:v>42124</c:v>
                </c:pt>
                <c:pt idx="110">
                  <c:v>42155</c:v>
                </c:pt>
                <c:pt idx="111">
                  <c:v>42185</c:v>
                </c:pt>
                <c:pt idx="112">
                  <c:v>42216</c:v>
                </c:pt>
                <c:pt idx="113">
                  <c:v>42247</c:v>
                </c:pt>
                <c:pt idx="114">
                  <c:v>42277</c:v>
                </c:pt>
                <c:pt idx="115">
                  <c:v>42308</c:v>
                </c:pt>
                <c:pt idx="116">
                  <c:v>42338</c:v>
                </c:pt>
                <c:pt idx="117">
                  <c:v>42369</c:v>
                </c:pt>
                <c:pt idx="118">
                  <c:v>42400</c:v>
                </c:pt>
                <c:pt idx="119">
                  <c:v>42429</c:v>
                </c:pt>
                <c:pt idx="120">
                  <c:v>42460</c:v>
                </c:pt>
                <c:pt idx="121">
                  <c:v>42490</c:v>
                </c:pt>
                <c:pt idx="122">
                  <c:v>42521</c:v>
                </c:pt>
                <c:pt idx="123">
                  <c:v>42551</c:v>
                </c:pt>
                <c:pt idx="124">
                  <c:v>42582</c:v>
                </c:pt>
                <c:pt idx="125">
                  <c:v>42613</c:v>
                </c:pt>
                <c:pt idx="126">
                  <c:v>42643</c:v>
                </c:pt>
                <c:pt idx="127">
                  <c:v>42674</c:v>
                </c:pt>
                <c:pt idx="128">
                  <c:v>42704</c:v>
                </c:pt>
                <c:pt idx="129">
                  <c:v>42735</c:v>
                </c:pt>
                <c:pt idx="130">
                  <c:v>42766</c:v>
                </c:pt>
                <c:pt idx="131">
                  <c:v>42794</c:v>
                </c:pt>
                <c:pt idx="132">
                  <c:v>42825</c:v>
                </c:pt>
                <c:pt idx="133">
                  <c:v>42853</c:v>
                </c:pt>
                <c:pt idx="134">
                  <c:v>42886</c:v>
                </c:pt>
                <c:pt idx="135">
                  <c:v>42916</c:v>
                </c:pt>
                <c:pt idx="136">
                  <c:v>42947</c:v>
                </c:pt>
                <c:pt idx="137">
                  <c:v>42978</c:v>
                </c:pt>
                <c:pt idx="138">
                  <c:v>43008</c:v>
                </c:pt>
                <c:pt idx="139">
                  <c:v>43039</c:v>
                </c:pt>
                <c:pt idx="140">
                  <c:v>43069</c:v>
                </c:pt>
                <c:pt idx="141">
                  <c:v>43100</c:v>
                </c:pt>
                <c:pt idx="142">
                  <c:v>43131</c:v>
                </c:pt>
                <c:pt idx="143">
                  <c:v>43159</c:v>
                </c:pt>
                <c:pt idx="144">
                  <c:v>43190</c:v>
                </c:pt>
                <c:pt idx="145">
                  <c:v>43220</c:v>
                </c:pt>
                <c:pt idx="146">
                  <c:v>43251</c:v>
                </c:pt>
                <c:pt idx="147">
                  <c:v>43281</c:v>
                </c:pt>
                <c:pt idx="148">
                  <c:v>43312</c:v>
                </c:pt>
                <c:pt idx="149">
                  <c:v>43343</c:v>
                </c:pt>
                <c:pt idx="150">
                  <c:v>43373</c:v>
                </c:pt>
                <c:pt idx="151">
                  <c:v>43404</c:v>
                </c:pt>
                <c:pt idx="152">
                  <c:v>43434</c:v>
                </c:pt>
                <c:pt idx="153">
                  <c:v>43465</c:v>
                </c:pt>
                <c:pt idx="154">
                  <c:v>43496</c:v>
                </c:pt>
                <c:pt idx="155">
                  <c:v>43524</c:v>
                </c:pt>
                <c:pt idx="156">
                  <c:v>43555</c:v>
                </c:pt>
                <c:pt idx="157">
                  <c:v>43585</c:v>
                </c:pt>
                <c:pt idx="158">
                  <c:v>43616</c:v>
                </c:pt>
                <c:pt idx="159">
                  <c:v>43646</c:v>
                </c:pt>
                <c:pt idx="160">
                  <c:v>43677</c:v>
                </c:pt>
                <c:pt idx="161">
                  <c:v>43708</c:v>
                </c:pt>
                <c:pt idx="162">
                  <c:v>43738</c:v>
                </c:pt>
                <c:pt idx="163">
                  <c:v>43769</c:v>
                </c:pt>
                <c:pt idx="164">
                  <c:v>43799</c:v>
                </c:pt>
                <c:pt idx="165">
                  <c:v>43830</c:v>
                </c:pt>
              </c:numCache>
            </c:numRef>
          </c:cat>
          <c:val>
            <c:numRef>
              <c:f>Sheet1!$L$32:$L$197</c:f>
              <c:numCache>
                <c:formatCode>General</c:formatCode>
                <c:ptCount val="166"/>
                <c:pt idx="0">
                  <c:v>100</c:v>
                </c:pt>
                <c:pt idx="1">
                  <c:v>104.41051338264454</c:v>
                </c:pt>
                <c:pt idx="2">
                  <c:v>101.96480669043227</c:v>
                </c:pt>
                <c:pt idx="3">
                  <c:v>106.09457263254018</c:v>
                </c:pt>
                <c:pt idx="4">
                  <c:v>104.36038452916647</c:v>
                </c:pt>
                <c:pt idx="5">
                  <c:v>109.21783578402334</c:v>
                </c:pt>
                <c:pt idx="6">
                  <c:v>112.15234353707939</c:v>
                </c:pt>
                <c:pt idx="7">
                  <c:v>116.79388418118057</c:v>
                </c:pt>
                <c:pt idx="8">
                  <c:v>120.15795681762191</c:v>
                </c:pt>
                <c:pt idx="9">
                  <c:v>125.18814907687211</c:v>
                </c:pt>
                <c:pt idx="10">
                  <c:v>127.39209064530834</c:v>
                </c:pt>
                <c:pt idx="11">
                  <c:v>128.34032960048657</c:v>
                </c:pt>
                <c:pt idx="12">
                  <c:v>135.00455228592409</c:v>
                </c:pt>
                <c:pt idx="13">
                  <c:v>139.49240848632314</c:v>
                </c:pt>
                <c:pt idx="14">
                  <c:v>140.59134652767264</c:v>
                </c:pt>
                <c:pt idx="15">
                  <c:v>139.28245454388826</c:v>
                </c:pt>
                <c:pt idx="16">
                  <c:v>141.60736950269899</c:v>
                </c:pt>
                <c:pt idx="17">
                  <c:v>142.85520132537809</c:v>
                </c:pt>
                <c:pt idx="18">
                  <c:v>147.75746759405232</c:v>
                </c:pt>
                <c:pt idx="19">
                  <c:v>155.64876730811733</c:v>
                </c:pt>
                <c:pt idx="20">
                  <c:v>151.30343715417106</c:v>
                </c:pt>
                <c:pt idx="21">
                  <c:v>145.11185701500276</c:v>
                </c:pt>
                <c:pt idx="22">
                  <c:v>137.09547710826081</c:v>
                </c:pt>
                <c:pt idx="23">
                  <c:v>152.92201117154829</c:v>
                </c:pt>
                <c:pt idx="24">
                  <c:v>147.92580587411905</c:v>
                </c:pt>
                <c:pt idx="25">
                  <c:v>153.19361192268966</c:v>
                </c:pt>
                <c:pt idx="26">
                  <c:v>157.96944650968402</c:v>
                </c:pt>
                <c:pt idx="27">
                  <c:v>147.98110675314459</c:v>
                </c:pt>
                <c:pt idx="28">
                  <c:v>136.23762426861305</c:v>
                </c:pt>
                <c:pt idx="29">
                  <c:v>137.31534522303261</c:v>
                </c:pt>
                <c:pt idx="30">
                  <c:v>119.61509973481715</c:v>
                </c:pt>
                <c:pt idx="31">
                  <c:v>105.1859201594196</c:v>
                </c:pt>
                <c:pt idx="32">
                  <c:v>105.3768884533455</c:v>
                </c:pt>
                <c:pt idx="33">
                  <c:v>106.59786876112271</c:v>
                </c:pt>
                <c:pt idx="34">
                  <c:v>101.89861623141172</c:v>
                </c:pt>
                <c:pt idx="35">
                  <c:v>91.43060316989984</c:v>
                </c:pt>
                <c:pt idx="36">
                  <c:v>101.46498626021044</c:v>
                </c:pt>
                <c:pt idx="37">
                  <c:v>102.66357036493669</c:v>
                </c:pt>
                <c:pt idx="38">
                  <c:v>114.50565364100585</c:v>
                </c:pt>
                <c:pt idx="39">
                  <c:v>110.22151958411811</c:v>
                </c:pt>
                <c:pt idx="40">
                  <c:v>121.56355620937222</c:v>
                </c:pt>
                <c:pt idx="41">
                  <c:v>125.34090429506301</c:v>
                </c:pt>
                <c:pt idx="42">
                  <c:v>125.47618249949288</c:v>
                </c:pt>
                <c:pt idx="43">
                  <c:v>133.05593879094056</c:v>
                </c:pt>
                <c:pt idx="44">
                  <c:v>136.27086532144847</c:v>
                </c:pt>
                <c:pt idx="45">
                  <c:v>140.16413389782545</c:v>
                </c:pt>
                <c:pt idx="46">
                  <c:v>135.4044071207262</c:v>
                </c:pt>
                <c:pt idx="47">
                  <c:v>135.983525678501</c:v>
                </c:pt>
                <c:pt idx="48">
                  <c:v>146.51642923931934</c:v>
                </c:pt>
                <c:pt idx="49">
                  <c:v>146.84056616680283</c:v>
                </c:pt>
                <c:pt idx="50">
                  <c:v>139.72910473528174</c:v>
                </c:pt>
                <c:pt idx="51">
                  <c:v>134.86996625454989</c:v>
                </c:pt>
                <c:pt idx="52">
                  <c:v>145.96767783068071</c:v>
                </c:pt>
                <c:pt idx="53">
                  <c:v>141.42386792466965</c:v>
                </c:pt>
                <c:pt idx="54">
                  <c:v>153.96608712323825</c:v>
                </c:pt>
                <c:pt idx="55">
                  <c:v>159.26274974575094</c:v>
                </c:pt>
                <c:pt idx="56">
                  <c:v>158.38343465603009</c:v>
                </c:pt>
                <c:pt idx="57">
                  <c:v>168.33836011154847</c:v>
                </c:pt>
                <c:pt idx="58">
                  <c:v>165.08193004297925</c:v>
                </c:pt>
                <c:pt idx="59">
                  <c:v>170.71103280589978</c:v>
                </c:pt>
                <c:pt idx="60">
                  <c:v>170.06441114540854</c:v>
                </c:pt>
                <c:pt idx="61">
                  <c:v>174.17040794708009</c:v>
                </c:pt>
                <c:pt idx="62">
                  <c:v>172.91176769680473</c:v>
                </c:pt>
                <c:pt idx="63">
                  <c:v>168.28535914574701</c:v>
                </c:pt>
                <c:pt idx="64">
                  <c:v>165.05300733221048</c:v>
                </c:pt>
                <c:pt idx="65">
                  <c:v>165.18792529877814</c:v>
                </c:pt>
                <c:pt idx="66">
                  <c:v>159.3687732607342</c:v>
                </c:pt>
                <c:pt idx="67">
                  <c:v>175.62956464197126</c:v>
                </c:pt>
                <c:pt idx="68">
                  <c:v>178.21539433487584</c:v>
                </c:pt>
                <c:pt idx="69">
                  <c:v>172.78202158823919</c:v>
                </c:pt>
                <c:pt idx="70">
                  <c:v>183.09916096224569</c:v>
                </c:pt>
                <c:pt idx="71">
                  <c:v>186.49607953002214</c:v>
                </c:pt>
                <c:pt idx="72">
                  <c:v>182.85316834604956</c:v>
                </c:pt>
                <c:pt idx="73">
                  <c:v>188.37857968338164</c:v>
                </c:pt>
                <c:pt idx="74">
                  <c:v>181.70181218434556</c:v>
                </c:pt>
                <c:pt idx="75">
                  <c:v>184.40067837075867</c:v>
                </c:pt>
                <c:pt idx="76">
                  <c:v>188.87236614244361</c:v>
                </c:pt>
                <c:pt idx="77">
                  <c:v>194.51572319100546</c:v>
                </c:pt>
                <c:pt idx="78">
                  <c:v>197.8409450057739</c:v>
                </c:pt>
                <c:pt idx="79">
                  <c:v>207.18614362825812</c:v>
                </c:pt>
                <c:pt idx="80">
                  <c:v>212.66140121227306</c:v>
                </c:pt>
                <c:pt idx="81">
                  <c:v>218.82322005085751</c:v>
                </c:pt>
                <c:pt idx="82">
                  <c:v>226.13333739381386</c:v>
                </c:pt>
                <c:pt idx="83">
                  <c:v>221.13300555471875</c:v>
                </c:pt>
                <c:pt idx="84">
                  <c:v>223.39981082340293</c:v>
                </c:pt>
                <c:pt idx="85">
                  <c:v>217.82911274370124</c:v>
                </c:pt>
                <c:pt idx="86">
                  <c:v>239.0157163433808</c:v>
                </c:pt>
                <c:pt idx="87">
                  <c:v>224.844099086016</c:v>
                </c:pt>
                <c:pt idx="88">
                  <c:v>235.81887292849305</c:v>
                </c:pt>
                <c:pt idx="89">
                  <c:v>242.07740457817286</c:v>
                </c:pt>
                <c:pt idx="90">
                  <c:v>254.65333910111329</c:v>
                </c:pt>
                <c:pt idx="91">
                  <c:v>263.66342572201529</c:v>
                </c:pt>
                <c:pt idx="92">
                  <c:v>260.45193128924859</c:v>
                </c:pt>
                <c:pt idx="93">
                  <c:v>268.9308306317227</c:v>
                </c:pt>
                <c:pt idx="94">
                  <c:v>262.68562822143463</c:v>
                </c:pt>
                <c:pt idx="95">
                  <c:v>276.65846820597761</c:v>
                </c:pt>
                <c:pt idx="96">
                  <c:v>281.32514411560487</c:v>
                </c:pt>
                <c:pt idx="97">
                  <c:v>287.77203994494761</c:v>
                </c:pt>
                <c:pt idx="98">
                  <c:v>293.05203644291646</c:v>
                </c:pt>
                <c:pt idx="99">
                  <c:v>301.74179196721707</c:v>
                </c:pt>
                <c:pt idx="100">
                  <c:v>303.47544321649957</c:v>
                </c:pt>
                <c:pt idx="101">
                  <c:v>302.16151332591159</c:v>
                </c:pt>
                <c:pt idx="102">
                  <c:v>294.01929112561555</c:v>
                </c:pt>
                <c:pt idx="103">
                  <c:v>297.06846104537431</c:v>
                </c:pt>
                <c:pt idx="104">
                  <c:v>298.80141363264858</c:v>
                </c:pt>
                <c:pt idx="105">
                  <c:v>298.36285576396438</c:v>
                </c:pt>
                <c:pt idx="106">
                  <c:v>307.16493093850937</c:v>
                </c:pt>
                <c:pt idx="107">
                  <c:v>320.48677299524655</c:v>
                </c:pt>
                <c:pt idx="108">
                  <c:v>317.03558865335862</c:v>
                </c:pt>
                <c:pt idx="109">
                  <c:v>332.2106458346999</c:v>
                </c:pt>
                <c:pt idx="110">
                  <c:v>318.63871686591995</c:v>
                </c:pt>
                <c:pt idx="111">
                  <c:v>316.83003351600564</c:v>
                </c:pt>
                <c:pt idx="112">
                  <c:v>319.35141172435584</c:v>
                </c:pt>
                <c:pt idx="113">
                  <c:v>307.21501644970857</c:v>
                </c:pt>
                <c:pt idx="114">
                  <c:v>311.33602981209356</c:v>
                </c:pt>
                <c:pt idx="115">
                  <c:v>335.12366816481227</c:v>
                </c:pt>
                <c:pt idx="116">
                  <c:v>320.45729555824835</c:v>
                </c:pt>
                <c:pt idx="117">
                  <c:v>315.84440476608631</c:v>
                </c:pt>
                <c:pt idx="118">
                  <c:v>306.92319259892417</c:v>
                </c:pt>
                <c:pt idx="119">
                  <c:v>310.08243423390394</c:v>
                </c:pt>
                <c:pt idx="120">
                  <c:v>331.1568988751518</c:v>
                </c:pt>
                <c:pt idx="121">
                  <c:v>336.56996948957254</c:v>
                </c:pt>
                <c:pt idx="122">
                  <c:v>341.08368282281776</c:v>
                </c:pt>
                <c:pt idx="123">
                  <c:v>329.50611861023106</c:v>
                </c:pt>
                <c:pt idx="124">
                  <c:v>333.83151385325726</c:v>
                </c:pt>
                <c:pt idx="125">
                  <c:v>332.75021178383099</c:v>
                </c:pt>
                <c:pt idx="126">
                  <c:v>330.28468557233333</c:v>
                </c:pt>
                <c:pt idx="127">
                  <c:v>322.29883939909251</c:v>
                </c:pt>
                <c:pt idx="128">
                  <c:v>323.17331884158267</c:v>
                </c:pt>
                <c:pt idx="129">
                  <c:v>326.55799234908488</c:v>
                </c:pt>
                <c:pt idx="130">
                  <c:v>340.65542342611428</c:v>
                </c:pt>
                <c:pt idx="131">
                  <c:v>327.81929738471177</c:v>
                </c:pt>
                <c:pt idx="132">
                  <c:v>335.66020659094443</c:v>
                </c:pt>
                <c:pt idx="133">
                  <c:v>348.70634745358592</c:v>
                </c:pt>
                <c:pt idx="134">
                  <c:v>346.61430730693877</c:v>
                </c:pt>
                <c:pt idx="135">
                  <c:v>335.45786176267751</c:v>
                </c:pt>
                <c:pt idx="136">
                  <c:v>359.51065935559564</c:v>
                </c:pt>
                <c:pt idx="137">
                  <c:v>368.95386864580104</c:v>
                </c:pt>
                <c:pt idx="138">
                  <c:v>366.79312298370098</c:v>
                </c:pt>
                <c:pt idx="139">
                  <c:v>385.3571442194368</c:v>
                </c:pt>
                <c:pt idx="140">
                  <c:v>389.64124533766017</c:v>
                </c:pt>
                <c:pt idx="141">
                  <c:v>393.23479342670305</c:v>
                </c:pt>
                <c:pt idx="142">
                  <c:v>397.86615937458112</c:v>
                </c:pt>
                <c:pt idx="143">
                  <c:v>392.61183839018577</c:v>
                </c:pt>
                <c:pt idx="144">
                  <c:v>378.85156201412093</c:v>
                </c:pt>
                <c:pt idx="145">
                  <c:v>401.277087616637</c:v>
                </c:pt>
                <c:pt idx="146">
                  <c:v>387.23052914621042</c:v>
                </c:pt>
                <c:pt idx="147">
                  <c:v>393.95445011079374</c:v>
                </c:pt>
                <c:pt idx="148">
                  <c:v>397.01897383747172</c:v>
                </c:pt>
                <c:pt idx="149">
                  <c:v>407.68590661228808</c:v>
                </c:pt>
                <c:pt idx="150">
                  <c:v>390.73911723031262</c:v>
                </c:pt>
                <c:pt idx="151">
                  <c:v>371.11068371004893</c:v>
                </c:pt>
                <c:pt idx="152">
                  <c:v>355.36756015578027</c:v>
                </c:pt>
                <c:pt idx="153">
                  <c:v>372.42189776995372</c:v>
                </c:pt>
                <c:pt idx="154">
                  <c:v>382.28173346230398</c:v>
                </c:pt>
                <c:pt idx="155">
                  <c:v>394.47801675211707</c:v>
                </c:pt>
                <c:pt idx="156">
                  <c:v>396.96800510500492</c:v>
                </c:pt>
                <c:pt idx="157">
                  <c:v>410.96999566935489</c:v>
                </c:pt>
                <c:pt idx="158">
                  <c:v>393.55641206390044</c:v>
                </c:pt>
                <c:pt idx="159">
                  <c:v>414.99076217039698</c:v>
                </c:pt>
                <c:pt idx="160">
                  <c:v>399.53841070568353</c:v>
                </c:pt>
                <c:pt idx="161">
                  <c:v>387.72603005337072</c:v>
                </c:pt>
                <c:pt idx="162">
                  <c:v>390.02512099135004</c:v>
                </c:pt>
                <c:pt idx="163">
                  <c:v>406.01063162907087</c:v>
                </c:pt>
                <c:pt idx="164">
                  <c:v>398.77488055737717</c:v>
                </c:pt>
                <c:pt idx="165">
                  <c:v>411.09622128789545</c:v>
                </c:pt>
              </c:numCache>
            </c:numRef>
          </c:val>
          <c:smooth val="0"/>
          <c:extLst>
            <c:ext xmlns:c16="http://schemas.microsoft.com/office/drawing/2014/chart" uri="{C3380CC4-5D6E-409C-BE32-E72D297353CC}">
              <c16:uniqueId val="{00000000-8944-4DA8-83D8-58F4773EDFF4}"/>
            </c:ext>
          </c:extLst>
        </c:ser>
        <c:ser>
          <c:idx val="1"/>
          <c:order val="1"/>
          <c:tx>
            <c:strRef>
              <c:f>Sheet1!$M$31</c:f>
              <c:strCache>
                <c:ptCount val="1"/>
                <c:pt idx="0">
                  <c:v>FTSE/JSE SWIX 40 </c:v>
                </c:pt>
              </c:strCache>
            </c:strRef>
          </c:tx>
          <c:spPr>
            <a:ln w="19050" cap="rnd">
              <a:solidFill>
                <a:srgbClr val="002A54"/>
              </a:solidFill>
              <a:round/>
            </a:ln>
            <a:effectLst/>
          </c:spPr>
          <c:marker>
            <c:symbol val="none"/>
          </c:marker>
          <c:cat>
            <c:numRef>
              <c:f>Sheet1!$K$32:$K$197</c:f>
              <c:numCache>
                <c:formatCode>m/d/yyyy</c:formatCode>
                <c:ptCount val="166"/>
                <c:pt idx="0">
                  <c:v>38807</c:v>
                </c:pt>
                <c:pt idx="1">
                  <c:v>38837</c:v>
                </c:pt>
                <c:pt idx="2">
                  <c:v>38868</c:v>
                </c:pt>
                <c:pt idx="3">
                  <c:v>38898</c:v>
                </c:pt>
                <c:pt idx="4">
                  <c:v>38929</c:v>
                </c:pt>
                <c:pt idx="5">
                  <c:v>38960</c:v>
                </c:pt>
                <c:pt idx="6">
                  <c:v>38990</c:v>
                </c:pt>
                <c:pt idx="7">
                  <c:v>39021</c:v>
                </c:pt>
                <c:pt idx="8">
                  <c:v>39051</c:v>
                </c:pt>
                <c:pt idx="9">
                  <c:v>39082</c:v>
                </c:pt>
                <c:pt idx="10">
                  <c:v>39113</c:v>
                </c:pt>
                <c:pt idx="11">
                  <c:v>39141</c:v>
                </c:pt>
                <c:pt idx="12">
                  <c:v>39172</c:v>
                </c:pt>
                <c:pt idx="13">
                  <c:v>39202</c:v>
                </c:pt>
                <c:pt idx="14">
                  <c:v>39233</c:v>
                </c:pt>
                <c:pt idx="15">
                  <c:v>39263</c:v>
                </c:pt>
                <c:pt idx="16">
                  <c:v>39294</c:v>
                </c:pt>
                <c:pt idx="17">
                  <c:v>39325</c:v>
                </c:pt>
                <c:pt idx="18">
                  <c:v>39355</c:v>
                </c:pt>
                <c:pt idx="19">
                  <c:v>39386</c:v>
                </c:pt>
                <c:pt idx="20">
                  <c:v>39416</c:v>
                </c:pt>
                <c:pt idx="21">
                  <c:v>39447</c:v>
                </c:pt>
                <c:pt idx="22">
                  <c:v>39478</c:v>
                </c:pt>
                <c:pt idx="23">
                  <c:v>39507</c:v>
                </c:pt>
                <c:pt idx="24">
                  <c:v>39538</c:v>
                </c:pt>
                <c:pt idx="25">
                  <c:v>39568</c:v>
                </c:pt>
                <c:pt idx="26">
                  <c:v>39599</c:v>
                </c:pt>
                <c:pt idx="27">
                  <c:v>39629</c:v>
                </c:pt>
                <c:pt idx="28">
                  <c:v>39660</c:v>
                </c:pt>
                <c:pt idx="29">
                  <c:v>39691</c:v>
                </c:pt>
                <c:pt idx="30">
                  <c:v>39721</c:v>
                </c:pt>
                <c:pt idx="31">
                  <c:v>39752</c:v>
                </c:pt>
                <c:pt idx="32">
                  <c:v>39782</c:v>
                </c:pt>
                <c:pt idx="33">
                  <c:v>39813</c:v>
                </c:pt>
                <c:pt idx="34">
                  <c:v>39844</c:v>
                </c:pt>
                <c:pt idx="35">
                  <c:v>39872</c:v>
                </c:pt>
                <c:pt idx="36">
                  <c:v>39903</c:v>
                </c:pt>
                <c:pt idx="37">
                  <c:v>39933</c:v>
                </c:pt>
                <c:pt idx="38">
                  <c:v>39964</c:v>
                </c:pt>
                <c:pt idx="39">
                  <c:v>39994</c:v>
                </c:pt>
                <c:pt idx="40">
                  <c:v>40025</c:v>
                </c:pt>
                <c:pt idx="41">
                  <c:v>40056</c:v>
                </c:pt>
                <c:pt idx="42">
                  <c:v>40086</c:v>
                </c:pt>
                <c:pt idx="43">
                  <c:v>40117</c:v>
                </c:pt>
                <c:pt idx="44">
                  <c:v>40147</c:v>
                </c:pt>
                <c:pt idx="45">
                  <c:v>40178</c:v>
                </c:pt>
                <c:pt idx="46">
                  <c:v>40209</c:v>
                </c:pt>
                <c:pt idx="47">
                  <c:v>40237</c:v>
                </c:pt>
                <c:pt idx="48">
                  <c:v>40268</c:v>
                </c:pt>
                <c:pt idx="49">
                  <c:v>40298</c:v>
                </c:pt>
                <c:pt idx="50">
                  <c:v>40329</c:v>
                </c:pt>
                <c:pt idx="51">
                  <c:v>40359</c:v>
                </c:pt>
                <c:pt idx="52">
                  <c:v>40390</c:v>
                </c:pt>
                <c:pt idx="53">
                  <c:v>40421</c:v>
                </c:pt>
                <c:pt idx="54">
                  <c:v>40451</c:v>
                </c:pt>
                <c:pt idx="55">
                  <c:v>40482</c:v>
                </c:pt>
                <c:pt idx="56">
                  <c:v>40512</c:v>
                </c:pt>
                <c:pt idx="57">
                  <c:v>40543</c:v>
                </c:pt>
                <c:pt idx="58">
                  <c:v>40574</c:v>
                </c:pt>
                <c:pt idx="59">
                  <c:v>40602</c:v>
                </c:pt>
                <c:pt idx="60">
                  <c:v>40633</c:v>
                </c:pt>
                <c:pt idx="61">
                  <c:v>40663</c:v>
                </c:pt>
                <c:pt idx="62">
                  <c:v>40694</c:v>
                </c:pt>
                <c:pt idx="63">
                  <c:v>40724</c:v>
                </c:pt>
                <c:pt idx="64">
                  <c:v>40755</c:v>
                </c:pt>
                <c:pt idx="65">
                  <c:v>40786</c:v>
                </c:pt>
                <c:pt idx="66">
                  <c:v>40816</c:v>
                </c:pt>
                <c:pt idx="67">
                  <c:v>40847</c:v>
                </c:pt>
                <c:pt idx="68">
                  <c:v>40877</c:v>
                </c:pt>
                <c:pt idx="69">
                  <c:v>40908</c:v>
                </c:pt>
                <c:pt idx="70">
                  <c:v>40939</c:v>
                </c:pt>
                <c:pt idx="71">
                  <c:v>40968</c:v>
                </c:pt>
                <c:pt idx="72">
                  <c:v>40999</c:v>
                </c:pt>
                <c:pt idx="73">
                  <c:v>41029</c:v>
                </c:pt>
                <c:pt idx="74">
                  <c:v>41060</c:v>
                </c:pt>
                <c:pt idx="75">
                  <c:v>41090</c:v>
                </c:pt>
                <c:pt idx="76">
                  <c:v>41121</c:v>
                </c:pt>
                <c:pt idx="77">
                  <c:v>41152</c:v>
                </c:pt>
                <c:pt idx="78">
                  <c:v>41182</c:v>
                </c:pt>
                <c:pt idx="79">
                  <c:v>41213</c:v>
                </c:pt>
                <c:pt idx="80">
                  <c:v>41243</c:v>
                </c:pt>
                <c:pt idx="81">
                  <c:v>41274</c:v>
                </c:pt>
                <c:pt idx="82">
                  <c:v>41305</c:v>
                </c:pt>
                <c:pt idx="83">
                  <c:v>41333</c:v>
                </c:pt>
                <c:pt idx="84">
                  <c:v>41364</c:v>
                </c:pt>
                <c:pt idx="85">
                  <c:v>41394</c:v>
                </c:pt>
                <c:pt idx="86">
                  <c:v>41425</c:v>
                </c:pt>
                <c:pt idx="87">
                  <c:v>41455</c:v>
                </c:pt>
                <c:pt idx="88">
                  <c:v>41486</c:v>
                </c:pt>
                <c:pt idx="89">
                  <c:v>41517</c:v>
                </c:pt>
                <c:pt idx="90">
                  <c:v>41547</c:v>
                </c:pt>
                <c:pt idx="91">
                  <c:v>41578</c:v>
                </c:pt>
                <c:pt idx="92">
                  <c:v>41608</c:v>
                </c:pt>
                <c:pt idx="93">
                  <c:v>41639</c:v>
                </c:pt>
                <c:pt idx="94">
                  <c:v>41670</c:v>
                </c:pt>
                <c:pt idx="95">
                  <c:v>41698</c:v>
                </c:pt>
                <c:pt idx="96">
                  <c:v>41729</c:v>
                </c:pt>
                <c:pt idx="97">
                  <c:v>41759</c:v>
                </c:pt>
                <c:pt idx="98">
                  <c:v>41790</c:v>
                </c:pt>
                <c:pt idx="99">
                  <c:v>41820</c:v>
                </c:pt>
                <c:pt idx="100">
                  <c:v>41851</c:v>
                </c:pt>
                <c:pt idx="101">
                  <c:v>41882</c:v>
                </c:pt>
                <c:pt idx="102">
                  <c:v>41912</c:v>
                </c:pt>
                <c:pt idx="103">
                  <c:v>41943</c:v>
                </c:pt>
                <c:pt idx="104">
                  <c:v>41973</c:v>
                </c:pt>
                <c:pt idx="105">
                  <c:v>42004</c:v>
                </c:pt>
                <c:pt idx="106">
                  <c:v>42035</c:v>
                </c:pt>
                <c:pt idx="107">
                  <c:v>42063</c:v>
                </c:pt>
                <c:pt idx="108">
                  <c:v>42094</c:v>
                </c:pt>
                <c:pt idx="109">
                  <c:v>42124</c:v>
                </c:pt>
                <c:pt idx="110">
                  <c:v>42155</c:v>
                </c:pt>
                <c:pt idx="111">
                  <c:v>42185</c:v>
                </c:pt>
                <c:pt idx="112">
                  <c:v>42216</c:v>
                </c:pt>
                <c:pt idx="113">
                  <c:v>42247</c:v>
                </c:pt>
                <c:pt idx="114">
                  <c:v>42277</c:v>
                </c:pt>
                <c:pt idx="115">
                  <c:v>42308</c:v>
                </c:pt>
                <c:pt idx="116">
                  <c:v>42338</c:v>
                </c:pt>
                <c:pt idx="117">
                  <c:v>42369</c:v>
                </c:pt>
                <c:pt idx="118">
                  <c:v>42400</c:v>
                </c:pt>
                <c:pt idx="119">
                  <c:v>42429</c:v>
                </c:pt>
                <c:pt idx="120">
                  <c:v>42460</c:v>
                </c:pt>
                <c:pt idx="121">
                  <c:v>42490</c:v>
                </c:pt>
                <c:pt idx="122">
                  <c:v>42521</c:v>
                </c:pt>
                <c:pt idx="123">
                  <c:v>42551</c:v>
                </c:pt>
                <c:pt idx="124">
                  <c:v>42582</c:v>
                </c:pt>
                <c:pt idx="125">
                  <c:v>42613</c:v>
                </c:pt>
                <c:pt idx="126">
                  <c:v>42643</c:v>
                </c:pt>
                <c:pt idx="127">
                  <c:v>42674</c:v>
                </c:pt>
                <c:pt idx="128">
                  <c:v>42704</c:v>
                </c:pt>
                <c:pt idx="129">
                  <c:v>42735</c:v>
                </c:pt>
                <c:pt idx="130">
                  <c:v>42766</c:v>
                </c:pt>
                <c:pt idx="131">
                  <c:v>42794</c:v>
                </c:pt>
                <c:pt idx="132">
                  <c:v>42825</c:v>
                </c:pt>
                <c:pt idx="133">
                  <c:v>42853</c:v>
                </c:pt>
                <c:pt idx="134">
                  <c:v>42886</c:v>
                </c:pt>
                <c:pt idx="135">
                  <c:v>42916</c:v>
                </c:pt>
                <c:pt idx="136">
                  <c:v>42947</c:v>
                </c:pt>
                <c:pt idx="137">
                  <c:v>42978</c:v>
                </c:pt>
                <c:pt idx="138">
                  <c:v>43008</c:v>
                </c:pt>
                <c:pt idx="139">
                  <c:v>43039</c:v>
                </c:pt>
                <c:pt idx="140">
                  <c:v>43069</c:v>
                </c:pt>
                <c:pt idx="141">
                  <c:v>43100</c:v>
                </c:pt>
                <c:pt idx="142">
                  <c:v>43131</c:v>
                </c:pt>
                <c:pt idx="143">
                  <c:v>43159</c:v>
                </c:pt>
                <c:pt idx="144">
                  <c:v>43190</c:v>
                </c:pt>
                <c:pt idx="145">
                  <c:v>43220</c:v>
                </c:pt>
                <c:pt idx="146">
                  <c:v>43251</c:v>
                </c:pt>
                <c:pt idx="147">
                  <c:v>43281</c:v>
                </c:pt>
                <c:pt idx="148">
                  <c:v>43312</c:v>
                </c:pt>
                <c:pt idx="149">
                  <c:v>43343</c:v>
                </c:pt>
                <c:pt idx="150">
                  <c:v>43373</c:v>
                </c:pt>
                <c:pt idx="151">
                  <c:v>43404</c:v>
                </c:pt>
                <c:pt idx="152">
                  <c:v>43434</c:v>
                </c:pt>
                <c:pt idx="153">
                  <c:v>43465</c:v>
                </c:pt>
                <c:pt idx="154">
                  <c:v>43496</c:v>
                </c:pt>
                <c:pt idx="155">
                  <c:v>43524</c:v>
                </c:pt>
                <c:pt idx="156">
                  <c:v>43555</c:v>
                </c:pt>
                <c:pt idx="157">
                  <c:v>43585</c:v>
                </c:pt>
                <c:pt idx="158">
                  <c:v>43616</c:v>
                </c:pt>
                <c:pt idx="159">
                  <c:v>43646</c:v>
                </c:pt>
                <c:pt idx="160">
                  <c:v>43677</c:v>
                </c:pt>
                <c:pt idx="161">
                  <c:v>43708</c:v>
                </c:pt>
                <c:pt idx="162">
                  <c:v>43738</c:v>
                </c:pt>
                <c:pt idx="163">
                  <c:v>43769</c:v>
                </c:pt>
                <c:pt idx="164">
                  <c:v>43799</c:v>
                </c:pt>
                <c:pt idx="165">
                  <c:v>43830</c:v>
                </c:pt>
              </c:numCache>
            </c:numRef>
          </c:cat>
          <c:val>
            <c:numRef>
              <c:f>Sheet1!$M$32:$M$197</c:f>
              <c:numCache>
                <c:formatCode>General</c:formatCode>
                <c:ptCount val="166"/>
                <c:pt idx="0">
                  <c:v>100</c:v>
                </c:pt>
                <c:pt idx="1">
                  <c:v>102.64437</c:v>
                </c:pt>
                <c:pt idx="2">
                  <c:v>98.067816796995004</c:v>
                </c:pt>
                <c:pt idx="3">
                  <c:v>99.564086511775145</c:v>
                </c:pt>
                <c:pt idx="4">
                  <c:v>98.711280285167192</c:v>
                </c:pt>
                <c:pt idx="5">
                  <c:v>103.76651198451526</c:v>
                </c:pt>
                <c:pt idx="6">
                  <c:v>105.93576129420275</c:v>
                </c:pt>
                <c:pt idx="7">
                  <c:v>111.65704454799489</c:v>
                </c:pt>
                <c:pt idx="8">
                  <c:v>115.78718279730295</c:v>
                </c:pt>
                <c:pt idx="9">
                  <c:v>122.23134161332339</c:v>
                </c:pt>
                <c:pt idx="10">
                  <c:v>126.0947076276957</c:v>
                </c:pt>
                <c:pt idx="11">
                  <c:v>127.78466672773438</c:v>
                </c:pt>
                <c:pt idx="12">
                  <c:v>135.32009018926885</c:v>
                </c:pt>
                <c:pt idx="13">
                  <c:v>141.62620937222405</c:v>
                </c:pt>
                <c:pt idx="14">
                  <c:v>141.36061774178833</c:v>
                </c:pt>
                <c:pt idx="15">
                  <c:v>138.86240808868479</c:v>
                </c:pt>
                <c:pt idx="16">
                  <c:v>139.50766004035046</c:v>
                </c:pt>
                <c:pt idx="17">
                  <c:v>140.63852308340356</c:v>
                </c:pt>
                <c:pt idx="18">
                  <c:v>144.87700250897734</c:v>
                </c:pt>
                <c:pt idx="19">
                  <c:v>154.7407069338968</c:v>
                </c:pt>
                <c:pt idx="20">
                  <c:v>149.61278559495577</c:v>
                </c:pt>
                <c:pt idx="21">
                  <c:v>144.31017932534223</c:v>
                </c:pt>
                <c:pt idx="22">
                  <c:v>134.19811973271067</c:v>
                </c:pt>
                <c:pt idx="23">
                  <c:v>148.87484471521026</c:v>
                </c:pt>
                <c:pt idx="24">
                  <c:v>143.80515007818531</c:v>
                </c:pt>
                <c:pt idx="25">
                  <c:v>149.44800664519326</c:v>
                </c:pt>
                <c:pt idx="26">
                  <c:v>153.6439088797637</c:v>
                </c:pt>
                <c:pt idx="27">
                  <c:v>143.56789524225613</c:v>
                </c:pt>
                <c:pt idx="28">
                  <c:v>136.31945370405461</c:v>
                </c:pt>
                <c:pt idx="29">
                  <c:v>138.03298923711458</c:v>
                </c:pt>
                <c:pt idx="30">
                  <c:v>123.54798678945779</c:v>
                </c:pt>
                <c:pt idx="31">
                  <c:v>108.8225493399959</c:v>
                </c:pt>
                <c:pt idx="32">
                  <c:v>109.76586672669471</c:v>
                </c:pt>
                <c:pt idx="33">
                  <c:v>113.03587970917633</c:v>
                </c:pt>
                <c:pt idx="34">
                  <c:v>107.69683339569686</c:v>
                </c:pt>
                <c:pt idx="35">
                  <c:v>97.502983484927285</c:v>
                </c:pt>
                <c:pt idx="36">
                  <c:v>107.84240460993429</c:v>
                </c:pt>
                <c:pt idx="37">
                  <c:v>110.39924018083123</c:v>
                </c:pt>
                <c:pt idx="38">
                  <c:v>119.93557070734749</c:v>
                </c:pt>
                <c:pt idx="39">
                  <c:v>118.33314752779783</c:v>
                </c:pt>
                <c:pt idx="40">
                  <c:v>128.97023249221911</c:v>
                </c:pt>
                <c:pt idx="41">
                  <c:v>134.24590171956908</c:v>
                </c:pt>
                <c:pt idx="42">
                  <c:v>134.76994402152158</c:v>
                </c:pt>
                <c:pt idx="43">
                  <c:v>140.75383735203235</c:v>
                </c:pt>
                <c:pt idx="44">
                  <c:v>141.39453474427506</c:v>
                </c:pt>
                <c:pt idx="45">
                  <c:v>146.84884306148896</c:v>
                </c:pt>
                <c:pt idx="46">
                  <c:v>143.00231383610492</c:v>
                </c:pt>
                <c:pt idx="47">
                  <c:v>144.43995899779344</c:v>
                </c:pt>
                <c:pt idx="48">
                  <c:v>154.42842992636375</c:v>
                </c:pt>
                <c:pt idx="49">
                  <c:v>155.32223079309156</c:v>
                </c:pt>
                <c:pt idx="50">
                  <c:v>148.43285111737165</c:v>
                </c:pt>
                <c:pt idx="51">
                  <c:v>143.56496607840722</c:v>
                </c:pt>
                <c:pt idx="52">
                  <c:v>155.59137457380217</c:v>
                </c:pt>
                <c:pt idx="53">
                  <c:v>150.89856756614427</c:v>
                </c:pt>
                <c:pt idx="54">
                  <c:v>164.13704979728968</c:v>
                </c:pt>
                <c:pt idx="55">
                  <c:v>168.00101650027267</c:v>
                </c:pt>
                <c:pt idx="56">
                  <c:v>166.7669650335699</c:v>
                </c:pt>
                <c:pt idx="57">
                  <c:v>177.48050846143553</c:v>
                </c:pt>
                <c:pt idx="58">
                  <c:v>171.64890715856222</c:v>
                </c:pt>
                <c:pt idx="59">
                  <c:v>175.09300815091737</c:v>
                </c:pt>
                <c:pt idx="60">
                  <c:v>178.18595610270006</c:v>
                </c:pt>
                <c:pt idx="61">
                  <c:v>182.80587247955285</c:v>
                </c:pt>
                <c:pt idx="62">
                  <c:v>181.35198081454845</c:v>
                </c:pt>
                <c:pt idx="63">
                  <c:v>178.57847429596117</c:v>
                </c:pt>
                <c:pt idx="64">
                  <c:v>175.94420964807915</c:v>
                </c:pt>
                <c:pt idx="65">
                  <c:v>176.797204770874</c:v>
                </c:pt>
                <c:pt idx="66">
                  <c:v>170.93491001591994</c:v>
                </c:pt>
                <c:pt idx="67">
                  <c:v>184.02941298467147</c:v>
                </c:pt>
                <c:pt idx="68">
                  <c:v>187.62779530558467</c:v>
                </c:pt>
                <c:pt idx="69">
                  <c:v>185.04720013451072</c:v>
                </c:pt>
                <c:pt idx="70">
                  <c:v>193.42552670084092</c:v>
                </c:pt>
                <c:pt idx="71">
                  <c:v>198.85368528430462</c:v>
                </c:pt>
                <c:pt idx="72">
                  <c:v>198.89983922465913</c:v>
                </c:pt>
                <c:pt idx="73">
                  <c:v>204.31176462007465</c:v>
                </c:pt>
                <c:pt idx="74">
                  <c:v>197.95454277039167</c:v>
                </c:pt>
                <c:pt idx="75">
                  <c:v>202.34194786999177</c:v>
                </c:pt>
                <c:pt idx="76">
                  <c:v>208.80175502413084</c:v>
                </c:pt>
                <c:pt idx="77">
                  <c:v>214.45846601001605</c:v>
                </c:pt>
                <c:pt idx="78">
                  <c:v>217.02677770725882</c:v>
                </c:pt>
                <c:pt idx="79">
                  <c:v>224.15836443343039</c:v>
                </c:pt>
                <c:pt idx="80">
                  <c:v>228.95060127497979</c:v>
                </c:pt>
                <c:pt idx="81">
                  <c:v>238.86956554437648</c:v>
                </c:pt>
                <c:pt idx="82">
                  <c:v>242.46794445365009</c:v>
                </c:pt>
                <c:pt idx="83">
                  <c:v>239.77664725739237</c:v>
                </c:pt>
                <c:pt idx="84">
                  <c:v>242.7032411254925</c:v>
                </c:pt>
                <c:pt idx="85">
                  <c:v>238.63191852593647</c:v>
                </c:pt>
                <c:pt idx="86">
                  <c:v>254.62190362741202</c:v>
                </c:pt>
                <c:pt idx="87">
                  <c:v>244.45141361987049</c:v>
                </c:pt>
                <c:pt idx="88">
                  <c:v>252.42392757852761</c:v>
                </c:pt>
                <c:pt idx="89">
                  <c:v>257.55282839342465</c:v>
                </c:pt>
                <c:pt idx="90">
                  <c:v>271.89723317079643</c:v>
                </c:pt>
                <c:pt idx="91">
                  <c:v>283.14056441853529</c:v>
                </c:pt>
                <c:pt idx="92">
                  <c:v>278.59839517007674</c:v>
                </c:pt>
                <c:pt idx="93">
                  <c:v>288.34217902227357</c:v>
                </c:pt>
                <c:pt idx="94">
                  <c:v>278.72043118204351</c:v>
                </c:pt>
                <c:pt idx="95">
                  <c:v>292.38302799815608</c:v>
                </c:pt>
                <c:pt idx="96">
                  <c:v>302.11210249309755</c:v>
                </c:pt>
                <c:pt idx="97">
                  <c:v>306.71816403012781</c:v>
                </c:pt>
                <c:pt idx="98">
                  <c:v>313.72299346024784</c:v>
                </c:pt>
                <c:pt idx="99">
                  <c:v>322.37123835946977</c:v>
                </c:pt>
                <c:pt idx="100">
                  <c:v>326.76857547343593</c:v>
                </c:pt>
                <c:pt idx="101">
                  <c:v>328.74614621534363</c:v>
                </c:pt>
                <c:pt idx="102">
                  <c:v>320.7737891727046</c:v>
                </c:pt>
                <c:pt idx="103">
                  <c:v>329.83590533586482</c:v>
                </c:pt>
                <c:pt idx="104">
                  <c:v>331.86964054457525</c:v>
                </c:pt>
                <c:pt idx="105">
                  <c:v>332.80654172679664</c:v>
                </c:pt>
                <c:pt idx="106">
                  <c:v>346.09833579355234</c:v>
                </c:pt>
                <c:pt idx="107">
                  <c:v>354.96132580605439</c:v>
                </c:pt>
                <c:pt idx="108">
                  <c:v>355.68115187865652</c:v>
                </c:pt>
                <c:pt idx="109">
                  <c:v>370.99539512205916</c:v>
                </c:pt>
                <c:pt idx="110">
                  <c:v>352.97681657269197</c:v>
                </c:pt>
                <c:pt idx="111">
                  <c:v>355.24130404173246</c:v>
                </c:pt>
                <c:pt idx="112">
                  <c:v>354.70805132023543</c:v>
                </c:pt>
                <c:pt idx="113">
                  <c:v>343.6955723341166</c:v>
                </c:pt>
                <c:pt idx="114">
                  <c:v>340.25981954527862</c:v>
                </c:pt>
                <c:pt idx="115">
                  <c:v>365.01851908065328</c:v>
                </c:pt>
                <c:pt idx="116">
                  <c:v>355.15747078398562</c:v>
                </c:pt>
                <c:pt idx="117">
                  <c:v>344.84469227333688</c:v>
                </c:pt>
                <c:pt idx="118">
                  <c:v>336.88288353366084</c:v>
                </c:pt>
                <c:pt idx="119">
                  <c:v>337.06914607996657</c:v>
                </c:pt>
                <c:pt idx="120">
                  <c:v>365.11882696781549</c:v>
                </c:pt>
                <c:pt idx="121">
                  <c:v>369.68434580398645</c:v>
                </c:pt>
                <c:pt idx="122">
                  <c:v>374.65464092801727</c:v>
                </c:pt>
                <c:pt idx="123">
                  <c:v>369.89154408150711</c:v>
                </c:pt>
                <c:pt idx="124">
                  <c:v>376.83511115785075</c:v>
                </c:pt>
                <c:pt idx="125">
                  <c:v>374.30436191833684</c:v>
                </c:pt>
                <c:pt idx="126">
                  <c:v>371.03234290819148</c:v>
                </c:pt>
                <c:pt idx="127">
                  <c:v>360.59794874152158</c:v>
                </c:pt>
                <c:pt idx="128">
                  <c:v>352.11358384476182</c:v>
                </c:pt>
                <c:pt idx="129">
                  <c:v>359.0785313786447</c:v>
                </c:pt>
                <c:pt idx="130">
                  <c:v>368.2962568184002</c:v>
                </c:pt>
                <c:pt idx="131">
                  <c:v>362.79527343768353</c:v>
                </c:pt>
                <c:pt idx="132">
                  <c:v>370.92537039731263</c:v>
                </c:pt>
                <c:pt idx="133">
                  <c:v>385.97566730118359</c:v>
                </c:pt>
                <c:pt idx="134">
                  <c:v>385.71798994569332</c:v>
                </c:pt>
                <c:pt idx="135">
                  <c:v>370.93827943774824</c:v>
                </c:pt>
                <c:pt idx="136">
                  <c:v>394.46949107044065</c:v>
                </c:pt>
                <c:pt idx="137">
                  <c:v>404.00851285655699</c:v>
                </c:pt>
                <c:pt idx="138">
                  <c:v>397.00898456961454</c:v>
                </c:pt>
                <c:pt idx="139">
                  <c:v>422.86312276545237</c:v>
                </c:pt>
                <c:pt idx="140">
                  <c:v>435.94134885371773</c:v>
                </c:pt>
                <c:pt idx="141">
                  <c:v>435.25679015361271</c:v>
                </c:pt>
                <c:pt idx="142">
                  <c:v>432.28328986599928</c:v>
                </c:pt>
                <c:pt idx="143">
                  <c:v>427.19566137090834</c:v>
                </c:pt>
                <c:pt idx="144">
                  <c:v>405.84352510470143</c:v>
                </c:pt>
                <c:pt idx="145">
                  <c:v>423.26565711910104</c:v>
                </c:pt>
                <c:pt idx="146">
                  <c:v>403.24180541211058</c:v>
                </c:pt>
                <c:pt idx="147">
                  <c:v>414.27809006025404</c:v>
                </c:pt>
                <c:pt idx="148">
                  <c:v>414.69182958879725</c:v>
                </c:pt>
                <c:pt idx="149">
                  <c:v>419.46161501272758</c:v>
                </c:pt>
                <c:pt idx="150">
                  <c:v>400.42544021557393</c:v>
                </c:pt>
                <c:pt idx="151">
                  <c:v>375.93341816478835</c:v>
                </c:pt>
                <c:pt idx="152">
                  <c:v>373.64311900130298</c:v>
                </c:pt>
                <c:pt idx="153">
                  <c:v>384.47223069775822</c:v>
                </c:pt>
                <c:pt idx="154">
                  <c:v>396.35219194298054</c:v>
                </c:pt>
                <c:pt idx="155">
                  <c:v>402.55791784745099</c:v>
                </c:pt>
                <c:pt idx="156">
                  <c:v>407.572340295326</c:v>
                </c:pt>
                <c:pt idx="157">
                  <c:v>430.87720444171066</c:v>
                </c:pt>
                <c:pt idx="158">
                  <c:v>406.55582358435299</c:v>
                </c:pt>
                <c:pt idx="159">
                  <c:v>419.24329248211467</c:v>
                </c:pt>
                <c:pt idx="160">
                  <c:v>409.96187485149937</c:v>
                </c:pt>
                <c:pt idx="161">
                  <c:v>399.69880728409197</c:v>
                </c:pt>
                <c:pt idx="162">
                  <c:v>401.16881955752137</c:v>
                </c:pt>
                <c:pt idx="163">
                  <c:v>411.76745906893933</c:v>
                </c:pt>
                <c:pt idx="164">
                  <c:v>405.38465168591171</c:v>
                </c:pt>
                <c:pt idx="165">
                  <c:v>420.29640179045663</c:v>
                </c:pt>
              </c:numCache>
            </c:numRef>
          </c:val>
          <c:smooth val="0"/>
          <c:extLst>
            <c:ext xmlns:c16="http://schemas.microsoft.com/office/drawing/2014/chart" uri="{C3380CC4-5D6E-409C-BE32-E72D297353CC}">
              <c16:uniqueId val="{00000001-8944-4DA8-83D8-58F4773EDFF4}"/>
            </c:ext>
          </c:extLst>
        </c:ser>
        <c:dLbls>
          <c:showLegendKey val="0"/>
          <c:showVal val="0"/>
          <c:showCatName val="0"/>
          <c:showSerName val="0"/>
          <c:showPercent val="0"/>
          <c:showBubbleSize val="0"/>
        </c:dLbls>
        <c:smooth val="0"/>
        <c:axId val="33757327"/>
        <c:axId val="1394576575"/>
      </c:lineChart>
      <c:dateAx>
        <c:axId val="33757327"/>
        <c:scaling>
          <c:orientation val="minMax"/>
        </c:scaling>
        <c:delete val="0"/>
        <c:axPos val="b"/>
        <c:numFmt formatCode="yyyy/mm"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2A54"/>
                </a:solidFill>
                <a:latin typeface="+mn-lt"/>
                <a:ea typeface="+mn-ea"/>
                <a:cs typeface="+mn-cs"/>
              </a:defRPr>
            </a:pPr>
            <a:endParaRPr lang="en-US"/>
          </a:p>
        </c:txPr>
        <c:crossAx val="1394576575"/>
        <c:crosses val="autoZero"/>
        <c:auto val="1"/>
        <c:lblOffset val="100"/>
        <c:baseTimeUnit val="months"/>
        <c:majorUnit val="6"/>
        <c:majorTimeUnit val="months"/>
      </c:dateAx>
      <c:valAx>
        <c:axId val="1394576575"/>
        <c:scaling>
          <c:orientation val="minMax"/>
          <c:max val="45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2A54"/>
                </a:solidFill>
                <a:latin typeface="+mn-lt"/>
                <a:ea typeface="+mn-ea"/>
                <a:cs typeface="+mn-cs"/>
              </a:defRPr>
            </a:pPr>
            <a:endParaRPr lang="en-US"/>
          </a:p>
        </c:txPr>
        <c:crossAx val="337573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002A5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002A54"/>
          </a:solidFil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Sheet1!$F$1986</c:f>
              <c:strCache>
                <c:ptCount val="1"/>
                <c:pt idx="0">
                  <c:v>CoreShares Top 50 ETF </c:v>
                </c:pt>
              </c:strCache>
            </c:strRef>
          </c:tx>
          <c:spPr>
            <a:ln w="28575" cap="rnd">
              <a:solidFill>
                <a:srgbClr val="A6192E"/>
              </a:solidFill>
              <a:round/>
            </a:ln>
            <a:effectLst/>
          </c:spPr>
          <c:marker>
            <c:symbol val="none"/>
          </c:marker>
          <c:cat>
            <c:numRef>
              <c:f>Sheet1!$E$1987:$E$3201</c:f>
              <c:numCache>
                <c:formatCode>m/d/yyyy</c:formatCode>
                <c:ptCount val="1215"/>
                <c:pt idx="0">
                  <c:v>42130</c:v>
                </c:pt>
                <c:pt idx="1">
                  <c:v>42131</c:v>
                </c:pt>
                <c:pt idx="2">
                  <c:v>42132</c:v>
                </c:pt>
                <c:pt idx="3">
                  <c:v>42135</c:v>
                </c:pt>
                <c:pt idx="4">
                  <c:v>42136</c:v>
                </c:pt>
                <c:pt idx="5">
                  <c:v>42137</c:v>
                </c:pt>
                <c:pt idx="6">
                  <c:v>42138</c:v>
                </c:pt>
                <c:pt idx="7">
                  <c:v>42139</c:v>
                </c:pt>
                <c:pt idx="8">
                  <c:v>42142</c:v>
                </c:pt>
                <c:pt idx="9">
                  <c:v>42143</c:v>
                </c:pt>
                <c:pt idx="10">
                  <c:v>42144</c:v>
                </c:pt>
                <c:pt idx="11">
                  <c:v>42145</c:v>
                </c:pt>
                <c:pt idx="12">
                  <c:v>42146</c:v>
                </c:pt>
                <c:pt idx="13">
                  <c:v>42149</c:v>
                </c:pt>
                <c:pt idx="14">
                  <c:v>42150</c:v>
                </c:pt>
                <c:pt idx="15">
                  <c:v>42151</c:v>
                </c:pt>
                <c:pt idx="16">
                  <c:v>42152</c:v>
                </c:pt>
                <c:pt idx="17">
                  <c:v>42153</c:v>
                </c:pt>
                <c:pt idx="18">
                  <c:v>42156</c:v>
                </c:pt>
                <c:pt idx="19">
                  <c:v>42157</c:v>
                </c:pt>
                <c:pt idx="20">
                  <c:v>42158</c:v>
                </c:pt>
                <c:pt idx="21">
                  <c:v>42159</c:v>
                </c:pt>
                <c:pt idx="22">
                  <c:v>42160</c:v>
                </c:pt>
                <c:pt idx="23">
                  <c:v>42163</c:v>
                </c:pt>
                <c:pt idx="24">
                  <c:v>42164</c:v>
                </c:pt>
                <c:pt idx="25">
                  <c:v>42165</c:v>
                </c:pt>
                <c:pt idx="26">
                  <c:v>42166</c:v>
                </c:pt>
                <c:pt idx="27">
                  <c:v>42167</c:v>
                </c:pt>
                <c:pt idx="28">
                  <c:v>42170</c:v>
                </c:pt>
                <c:pt idx="29">
                  <c:v>42171</c:v>
                </c:pt>
                <c:pt idx="30">
                  <c:v>42172</c:v>
                </c:pt>
                <c:pt idx="31">
                  <c:v>42173</c:v>
                </c:pt>
                <c:pt idx="32">
                  <c:v>42174</c:v>
                </c:pt>
                <c:pt idx="33">
                  <c:v>42177</c:v>
                </c:pt>
                <c:pt idx="34">
                  <c:v>42178</c:v>
                </c:pt>
                <c:pt idx="35">
                  <c:v>42179</c:v>
                </c:pt>
                <c:pt idx="36">
                  <c:v>42180</c:v>
                </c:pt>
                <c:pt idx="37">
                  <c:v>42181</c:v>
                </c:pt>
                <c:pt idx="38">
                  <c:v>42184</c:v>
                </c:pt>
                <c:pt idx="39">
                  <c:v>42185</c:v>
                </c:pt>
                <c:pt idx="40">
                  <c:v>42186</c:v>
                </c:pt>
                <c:pt idx="41">
                  <c:v>42187</c:v>
                </c:pt>
                <c:pt idx="42">
                  <c:v>42188</c:v>
                </c:pt>
                <c:pt idx="43">
                  <c:v>42191</c:v>
                </c:pt>
                <c:pt idx="44">
                  <c:v>42192</c:v>
                </c:pt>
                <c:pt idx="45">
                  <c:v>42193</c:v>
                </c:pt>
                <c:pt idx="46">
                  <c:v>42194</c:v>
                </c:pt>
                <c:pt idx="47">
                  <c:v>42195</c:v>
                </c:pt>
                <c:pt idx="48">
                  <c:v>42198</c:v>
                </c:pt>
                <c:pt idx="49">
                  <c:v>42199</c:v>
                </c:pt>
                <c:pt idx="50">
                  <c:v>42200</c:v>
                </c:pt>
                <c:pt idx="51">
                  <c:v>42201</c:v>
                </c:pt>
                <c:pt idx="52">
                  <c:v>42202</c:v>
                </c:pt>
                <c:pt idx="53">
                  <c:v>42205</c:v>
                </c:pt>
                <c:pt idx="54">
                  <c:v>42206</c:v>
                </c:pt>
                <c:pt idx="55">
                  <c:v>42207</c:v>
                </c:pt>
                <c:pt idx="56">
                  <c:v>42208</c:v>
                </c:pt>
                <c:pt idx="57">
                  <c:v>42209</c:v>
                </c:pt>
                <c:pt idx="58">
                  <c:v>42212</c:v>
                </c:pt>
                <c:pt idx="59">
                  <c:v>42213</c:v>
                </c:pt>
                <c:pt idx="60">
                  <c:v>42214</c:v>
                </c:pt>
                <c:pt idx="61">
                  <c:v>42215</c:v>
                </c:pt>
                <c:pt idx="62">
                  <c:v>42216</c:v>
                </c:pt>
                <c:pt idx="63">
                  <c:v>42219</c:v>
                </c:pt>
                <c:pt idx="64">
                  <c:v>42220</c:v>
                </c:pt>
                <c:pt idx="65">
                  <c:v>42221</c:v>
                </c:pt>
                <c:pt idx="66">
                  <c:v>42222</c:v>
                </c:pt>
                <c:pt idx="67">
                  <c:v>42223</c:v>
                </c:pt>
                <c:pt idx="68">
                  <c:v>42226</c:v>
                </c:pt>
                <c:pt idx="69">
                  <c:v>42227</c:v>
                </c:pt>
                <c:pt idx="70">
                  <c:v>42228</c:v>
                </c:pt>
                <c:pt idx="71">
                  <c:v>42229</c:v>
                </c:pt>
                <c:pt idx="72">
                  <c:v>42230</c:v>
                </c:pt>
                <c:pt idx="73">
                  <c:v>42233</c:v>
                </c:pt>
                <c:pt idx="74">
                  <c:v>42234</c:v>
                </c:pt>
                <c:pt idx="75">
                  <c:v>42235</c:v>
                </c:pt>
                <c:pt idx="76">
                  <c:v>42236</c:v>
                </c:pt>
                <c:pt idx="77">
                  <c:v>42237</c:v>
                </c:pt>
                <c:pt idx="78">
                  <c:v>42240</c:v>
                </c:pt>
                <c:pt idx="79">
                  <c:v>42241</c:v>
                </c:pt>
                <c:pt idx="80">
                  <c:v>42242</c:v>
                </c:pt>
                <c:pt idx="81">
                  <c:v>42243</c:v>
                </c:pt>
                <c:pt idx="82">
                  <c:v>42244</c:v>
                </c:pt>
                <c:pt idx="83">
                  <c:v>42247</c:v>
                </c:pt>
                <c:pt idx="84">
                  <c:v>42248</c:v>
                </c:pt>
                <c:pt idx="85">
                  <c:v>42249</c:v>
                </c:pt>
                <c:pt idx="86">
                  <c:v>42250</c:v>
                </c:pt>
                <c:pt idx="87">
                  <c:v>42251</c:v>
                </c:pt>
                <c:pt idx="88">
                  <c:v>42254</c:v>
                </c:pt>
                <c:pt idx="89">
                  <c:v>42255</c:v>
                </c:pt>
                <c:pt idx="90">
                  <c:v>42256</c:v>
                </c:pt>
                <c:pt idx="91">
                  <c:v>42257</c:v>
                </c:pt>
                <c:pt idx="92">
                  <c:v>42258</c:v>
                </c:pt>
                <c:pt idx="93">
                  <c:v>42261</c:v>
                </c:pt>
                <c:pt idx="94">
                  <c:v>42262</c:v>
                </c:pt>
                <c:pt idx="95">
                  <c:v>42263</c:v>
                </c:pt>
                <c:pt idx="96">
                  <c:v>42264</c:v>
                </c:pt>
                <c:pt idx="97">
                  <c:v>42265</c:v>
                </c:pt>
                <c:pt idx="98">
                  <c:v>42268</c:v>
                </c:pt>
                <c:pt idx="99">
                  <c:v>42269</c:v>
                </c:pt>
                <c:pt idx="100">
                  <c:v>42270</c:v>
                </c:pt>
                <c:pt idx="101">
                  <c:v>42271</c:v>
                </c:pt>
                <c:pt idx="102">
                  <c:v>42272</c:v>
                </c:pt>
                <c:pt idx="103">
                  <c:v>42275</c:v>
                </c:pt>
                <c:pt idx="104">
                  <c:v>42276</c:v>
                </c:pt>
                <c:pt idx="105">
                  <c:v>42277</c:v>
                </c:pt>
                <c:pt idx="106">
                  <c:v>42278</c:v>
                </c:pt>
                <c:pt idx="107">
                  <c:v>42279</c:v>
                </c:pt>
                <c:pt idx="108">
                  <c:v>42282</c:v>
                </c:pt>
                <c:pt idx="109">
                  <c:v>42283</c:v>
                </c:pt>
                <c:pt idx="110">
                  <c:v>42284</c:v>
                </c:pt>
                <c:pt idx="111">
                  <c:v>42285</c:v>
                </c:pt>
                <c:pt idx="112">
                  <c:v>42286</c:v>
                </c:pt>
                <c:pt idx="113">
                  <c:v>42289</c:v>
                </c:pt>
                <c:pt idx="114">
                  <c:v>42290</c:v>
                </c:pt>
                <c:pt idx="115">
                  <c:v>42291</c:v>
                </c:pt>
                <c:pt idx="116">
                  <c:v>42292</c:v>
                </c:pt>
                <c:pt idx="117">
                  <c:v>42293</c:v>
                </c:pt>
                <c:pt idx="118">
                  <c:v>42296</c:v>
                </c:pt>
                <c:pt idx="119">
                  <c:v>42297</c:v>
                </c:pt>
                <c:pt idx="120">
                  <c:v>42298</c:v>
                </c:pt>
                <c:pt idx="121">
                  <c:v>42299</c:v>
                </c:pt>
                <c:pt idx="122">
                  <c:v>42300</c:v>
                </c:pt>
                <c:pt idx="123">
                  <c:v>42303</c:v>
                </c:pt>
                <c:pt idx="124">
                  <c:v>42304</c:v>
                </c:pt>
                <c:pt idx="125">
                  <c:v>42305</c:v>
                </c:pt>
                <c:pt idx="126">
                  <c:v>42306</c:v>
                </c:pt>
                <c:pt idx="127">
                  <c:v>42307</c:v>
                </c:pt>
                <c:pt idx="128">
                  <c:v>42310</c:v>
                </c:pt>
                <c:pt idx="129">
                  <c:v>42311</c:v>
                </c:pt>
                <c:pt idx="130">
                  <c:v>42312</c:v>
                </c:pt>
                <c:pt idx="131">
                  <c:v>42313</c:v>
                </c:pt>
                <c:pt idx="132">
                  <c:v>42314</c:v>
                </c:pt>
                <c:pt idx="133">
                  <c:v>42317</c:v>
                </c:pt>
                <c:pt idx="134">
                  <c:v>42318</c:v>
                </c:pt>
                <c:pt idx="135">
                  <c:v>42319</c:v>
                </c:pt>
                <c:pt idx="136">
                  <c:v>42320</c:v>
                </c:pt>
                <c:pt idx="137">
                  <c:v>42321</c:v>
                </c:pt>
                <c:pt idx="138">
                  <c:v>42324</c:v>
                </c:pt>
                <c:pt idx="139">
                  <c:v>42325</c:v>
                </c:pt>
                <c:pt idx="140">
                  <c:v>42326</c:v>
                </c:pt>
                <c:pt idx="141">
                  <c:v>42327</c:v>
                </c:pt>
                <c:pt idx="142">
                  <c:v>42328</c:v>
                </c:pt>
                <c:pt idx="143">
                  <c:v>42331</c:v>
                </c:pt>
                <c:pt idx="144">
                  <c:v>42332</c:v>
                </c:pt>
                <c:pt idx="145">
                  <c:v>42333</c:v>
                </c:pt>
                <c:pt idx="146">
                  <c:v>42334</c:v>
                </c:pt>
                <c:pt idx="147">
                  <c:v>42335</c:v>
                </c:pt>
                <c:pt idx="148">
                  <c:v>42338</c:v>
                </c:pt>
                <c:pt idx="149">
                  <c:v>42339</c:v>
                </c:pt>
                <c:pt idx="150">
                  <c:v>42340</c:v>
                </c:pt>
                <c:pt idx="151">
                  <c:v>42341</c:v>
                </c:pt>
                <c:pt idx="152">
                  <c:v>42342</c:v>
                </c:pt>
                <c:pt idx="153">
                  <c:v>42345</c:v>
                </c:pt>
                <c:pt idx="154">
                  <c:v>42346</c:v>
                </c:pt>
                <c:pt idx="155">
                  <c:v>42347</c:v>
                </c:pt>
                <c:pt idx="156">
                  <c:v>42348</c:v>
                </c:pt>
                <c:pt idx="157">
                  <c:v>42349</c:v>
                </c:pt>
                <c:pt idx="158">
                  <c:v>42352</c:v>
                </c:pt>
                <c:pt idx="159">
                  <c:v>42353</c:v>
                </c:pt>
                <c:pt idx="160">
                  <c:v>42354</c:v>
                </c:pt>
                <c:pt idx="161">
                  <c:v>42355</c:v>
                </c:pt>
                <c:pt idx="162">
                  <c:v>42356</c:v>
                </c:pt>
                <c:pt idx="163">
                  <c:v>42359</c:v>
                </c:pt>
                <c:pt idx="164">
                  <c:v>42360</c:v>
                </c:pt>
                <c:pt idx="165">
                  <c:v>42361</c:v>
                </c:pt>
                <c:pt idx="166">
                  <c:v>42362</c:v>
                </c:pt>
                <c:pt idx="167">
                  <c:v>42363</c:v>
                </c:pt>
                <c:pt idx="168">
                  <c:v>42366</c:v>
                </c:pt>
                <c:pt idx="169">
                  <c:v>42367</c:v>
                </c:pt>
                <c:pt idx="170">
                  <c:v>42368</c:v>
                </c:pt>
                <c:pt idx="171">
                  <c:v>42369</c:v>
                </c:pt>
                <c:pt idx="172">
                  <c:v>42370</c:v>
                </c:pt>
                <c:pt idx="173">
                  <c:v>42373</c:v>
                </c:pt>
                <c:pt idx="174">
                  <c:v>42374</c:v>
                </c:pt>
                <c:pt idx="175">
                  <c:v>42375</c:v>
                </c:pt>
                <c:pt idx="176">
                  <c:v>42376</c:v>
                </c:pt>
                <c:pt idx="177">
                  <c:v>42377</c:v>
                </c:pt>
                <c:pt idx="178">
                  <c:v>42380</c:v>
                </c:pt>
                <c:pt idx="179">
                  <c:v>42381</c:v>
                </c:pt>
                <c:pt idx="180">
                  <c:v>42382</c:v>
                </c:pt>
                <c:pt idx="181">
                  <c:v>42383</c:v>
                </c:pt>
                <c:pt idx="182">
                  <c:v>42384</c:v>
                </c:pt>
                <c:pt idx="183">
                  <c:v>42387</c:v>
                </c:pt>
                <c:pt idx="184">
                  <c:v>42388</c:v>
                </c:pt>
                <c:pt idx="185">
                  <c:v>42389</c:v>
                </c:pt>
                <c:pt idx="186">
                  <c:v>42390</c:v>
                </c:pt>
                <c:pt idx="187">
                  <c:v>42391</c:v>
                </c:pt>
                <c:pt idx="188">
                  <c:v>42394</c:v>
                </c:pt>
                <c:pt idx="189">
                  <c:v>42395</c:v>
                </c:pt>
                <c:pt idx="190">
                  <c:v>42396</c:v>
                </c:pt>
                <c:pt idx="191">
                  <c:v>42397</c:v>
                </c:pt>
                <c:pt idx="192">
                  <c:v>42398</c:v>
                </c:pt>
                <c:pt idx="193">
                  <c:v>42401</c:v>
                </c:pt>
                <c:pt idx="194">
                  <c:v>42402</c:v>
                </c:pt>
                <c:pt idx="195">
                  <c:v>42403</c:v>
                </c:pt>
                <c:pt idx="196">
                  <c:v>42404</c:v>
                </c:pt>
                <c:pt idx="197">
                  <c:v>42405</c:v>
                </c:pt>
                <c:pt idx="198">
                  <c:v>42408</c:v>
                </c:pt>
                <c:pt idx="199">
                  <c:v>42409</c:v>
                </c:pt>
                <c:pt idx="200">
                  <c:v>42410</c:v>
                </c:pt>
                <c:pt idx="201">
                  <c:v>42411</c:v>
                </c:pt>
                <c:pt idx="202">
                  <c:v>42412</c:v>
                </c:pt>
                <c:pt idx="203">
                  <c:v>42415</c:v>
                </c:pt>
                <c:pt idx="204">
                  <c:v>42416</c:v>
                </c:pt>
                <c:pt idx="205">
                  <c:v>42417</c:v>
                </c:pt>
                <c:pt idx="206">
                  <c:v>42418</c:v>
                </c:pt>
                <c:pt idx="207">
                  <c:v>42419</c:v>
                </c:pt>
                <c:pt idx="208">
                  <c:v>42422</c:v>
                </c:pt>
                <c:pt idx="209">
                  <c:v>42423</c:v>
                </c:pt>
                <c:pt idx="210">
                  <c:v>42424</c:v>
                </c:pt>
                <c:pt idx="211">
                  <c:v>42425</c:v>
                </c:pt>
                <c:pt idx="212">
                  <c:v>42426</c:v>
                </c:pt>
                <c:pt idx="213">
                  <c:v>42429</c:v>
                </c:pt>
                <c:pt idx="214">
                  <c:v>42430</c:v>
                </c:pt>
                <c:pt idx="215">
                  <c:v>42431</c:v>
                </c:pt>
                <c:pt idx="216">
                  <c:v>42432</c:v>
                </c:pt>
                <c:pt idx="217">
                  <c:v>42433</c:v>
                </c:pt>
                <c:pt idx="218">
                  <c:v>42436</c:v>
                </c:pt>
                <c:pt idx="219">
                  <c:v>42437</c:v>
                </c:pt>
                <c:pt idx="220">
                  <c:v>42438</c:v>
                </c:pt>
                <c:pt idx="221">
                  <c:v>42439</c:v>
                </c:pt>
                <c:pt idx="222">
                  <c:v>42440</c:v>
                </c:pt>
                <c:pt idx="223">
                  <c:v>42443</c:v>
                </c:pt>
                <c:pt idx="224">
                  <c:v>42444</c:v>
                </c:pt>
                <c:pt idx="225">
                  <c:v>42445</c:v>
                </c:pt>
                <c:pt idx="226">
                  <c:v>42446</c:v>
                </c:pt>
                <c:pt idx="227">
                  <c:v>42447</c:v>
                </c:pt>
                <c:pt idx="228">
                  <c:v>42450</c:v>
                </c:pt>
                <c:pt idx="229">
                  <c:v>42451</c:v>
                </c:pt>
                <c:pt idx="230">
                  <c:v>42452</c:v>
                </c:pt>
                <c:pt idx="231">
                  <c:v>42453</c:v>
                </c:pt>
                <c:pt idx="232">
                  <c:v>42454</c:v>
                </c:pt>
                <c:pt idx="233">
                  <c:v>42457</c:v>
                </c:pt>
                <c:pt idx="234">
                  <c:v>42458</c:v>
                </c:pt>
                <c:pt idx="235">
                  <c:v>42459</c:v>
                </c:pt>
                <c:pt idx="236">
                  <c:v>42460</c:v>
                </c:pt>
                <c:pt idx="237">
                  <c:v>42461</c:v>
                </c:pt>
                <c:pt idx="238">
                  <c:v>42464</c:v>
                </c:pt>
                <c:pt idx="239">
                  <c:v>42465</c:v>
                </c:pt>
                <c:pt idx="240">
                  <c:v>42466</c:v>
                </c:pt>
                <c:pt idx="241">
                  <c:v>42467</c:v>
                </c:pt>
                <c:pt idx="242">
                  <c:v>42468</c:v>
                </c:pt>
                <c:pt idx="243">
                  <c:v>42471</c:v>
                </c:pt>
                <c:pt idx="244">
                  <c:v>42472</c:v>
                </c:pt>
                <c:pt idx="245">
                  <c:v>42473</c:v>
                </c:pt>
                <c:pt idx="246">
                  <c:v>42474</c:v>
                </c:pt>
                <c:pt idx="247">
                  <c:v>42475</c:v>
                </c:pt>
                <c:pt idx="248">
                  <c:v>42478</c:v>
                </c:pt>
                <c:pt idx="249">
                  <c:v>42479</c:v>
                </c:pt>
                <c:pt idx="250">
                  <c:v>42480</c:v>
                </c:pt>
                <c:pt idx="251">
                  <c:v>42481</c:v>
                </c:pt>
                <c:pt idx="252">
                  <c:v>42482</c:v>
                </c:pt>
                <c:pt idx="253">
                  <c:v>42485</c:v>
                </c:pt>
                <c:pt idx="254">
                  <c:v>42486</c:v>
                </c:pt>
                <c:pt idx="255">
                  <c:v>42487</c:v>
                </c:pt>
                <c:pt idx="256">
                  <c:v>42488</c:v>
                </c:pt>
                <c:pt idx="257">
                  <c:v>42489</c:v>
                </c:pt>
                <c:pt idx="258">
                  <c:v>42492</c:v>
                </c:pt>
                <c:pt idx="259">
                  <c:v>42493</c:v>
                </c:pt>
                <c:pt idx="260">
                  <c:v>42494</c:v>
                </c:pt>
                <c:pt idx="261">
                  <c:v>42495</c:v>
                </c:pt>
                <c:pt idx="262">
                  <c:v>42496</c:v>
                </c:pt>
                <c:pt idx="263">
                  <c:v>42499</c:v>
                </c:pt>
                <c:pt idx="264">
                  <c:v>42500</c:v>
                </c:pt>
                <c:pt idx="265">
                  <c:v>42501</c:v>
                </c:pt>
                <c:pt idx="266">
                  <c:v>42502</c:v>
                </c:pt>
                <c:pt idx="267">
                  <c:v>42503</c:v>
                </c:pt>
                <c:pt idx="268">
                  <c:v>42506</c:v>
                </c:pt>
                <c:pt idx="269">
                  <c:v>42507</c:v>
                </c:pt>
                <c:pt idx="270">
                  <c:v>42508</c:v>
                </c:pt>
                <c:pt idx="271">
                  <c:v>42509</c:v>
                </c:pt>
                <c:pt idx="272">
                  <c:v>42510</c:v>
                </c:pt>
                <c:pt idx="273">
                  <c:v>42513</c:v>
                </c:pt>
                <c:pt idx="274">
                  <c:v>42514</c:v>
                </c:pt>
                <c:pt idx="275">
                  <c:v>42515</c:v>
                </c:pt>
                <c:pt idx="276">
                  <c:v>42516</c:v>
                </c:pt>
                <c:pt idx="277">
                  <c:v>42517</c:v>
                </c:pt>
                <c:pt idx="278">
                  <c:v>42520</c:v>
                </c:pt>
                <c:pt idx="279">
                  <c:v>42521</c:v>
                </c:pt>
                <c:pt idx="280">
                  <c:v>42522</c:v>
                </c:pt>
                <c:pt idx="281">
                  <c:v>42523</c:v>
                </c:pt>
                <c:pt idx="282">
                  <c:v>42524</c:v>
                </c:pt>
                <c:pt idx="283">
                  <c:v>42527</c:v>
                </c:pt>
                <c:pt idx="284">
                  <c:v>42528</c:v>
                </c:pt>
                <c:pt idx="285">
                  <c:v>42529</c:v>
                </c:pt>
                <c:pt idx="286">
                  <c:v>42530</c:v>
                </c:pt>
                <c:pt idx="287">
                  <c:v>42531</c:v>
                </c:pt>
                <c:pt idx="288">
                  <c:v>42534</c:v>
                </c:pt>
                <c:pt idx="289">
                  <c:v>42535</c:v>
                </c:pt>
                <c:pt idx="290">
                  <c:v>42536</c:v>
                </c:pt>
                <c:pt idx="291">
                  <c:v>42537</c:v>
                </c:pt>
                <c:pt idx="292">
                  <c:v>42538</c:v>
                </c:pt>
                <c:pt idx="293">
                  <c:v>42541</c:v>
                </c:pt>
                <c:pt idx="294">
                  <c:v>42542</c:v>
                </c:pt>
                <c:pt idx="295">
                  <c:v>42543</c:v>
                </c:pt>
                <c:pt idx="296">
                  <c:v>42544</c:v>
                </c:pt>
                <c:pt idx="297">
                  <c:v>42545</c:v>
                </c:pt>
                <c:pt idx="298">
                  <c:v>42548</c:v>
                </c:pt>
                <c:pt idx="299">
                  <c:v>42549</c:v>
                </c:pt>
                <c:pt idx="300">
                  <c:v>42550</c:v>
                </c:pt>
                <c:pt idx="301">
                  <c:v>42551</c:v>
                </c:pt>
                <c:pt idx="302">
                  <c:v>42552</c:v>
                </c:pt>
                <c:pt idx="303">
                  <c:v>42555</c:v>
                </c:pt>
                <c:pt idx="304">
                  <c:v>42556</c:v>
                </c:pt>
                <c:pt idx="305">
                  <c:v>42557</c:v>
                </c:pt>
                <c:pt idx="306">
                  <c:v>42558</c:v>
                </c:pt>
                <c:pt idx="307">
                  <c:v>42559</c:v>
                </c:pt>
                <c:pt idx="308">
                  <c:v>42562</c:v>
                </c:pt>
                <c:pt idx="309">
                  <c:v>42563</c:v>
                </c:pt>
                <c:pt idx="310">
                  <c:v>42564</c:v>
                </c:pt>
                <c:pt idx="311">
                  <c:v>42565</c:v>
                </c:pt>
                <c:pt idx="312">
                  <c:v>42566</c:v>
                </c:pt>
                <c:pt idx="313">
                  <c:v>42569</c:v>
                </c:pt>
                <c:pt idx="314">
                  <c:v>42570</c:v>
                </c:pt>
                <c:pt idx="315">
                  <c:v>42571</c:v>
                </c:pt>
                <c:pt idx="316">
                  <c:v>42572</c:v>
                </c:pt>
                <c:pt idx="317">
                  <c:v>42573</c:v>
                </c:pt>
                <c:pt idx="318">
                  <c:v>42576</c:v>
                </c:pt>
                <c:pt idx="319">
                  <c:v>42577</c:v>
                </c:pt>
                <c:pt idx="320">
                  <c:v>42578</c:v>
                </c:pt>
                <c:pt idx="321">
                  <c:v>42579</c:v>
                </c:pt>
                <c:pt idx="322">
                  <c:v>42580</c:v>
                </c:pt>
                <c:pt idx="323">
                  <c:v>42583</c:v>
                </c:pt>
                <c:pt idx="324">
                  <c:v>42584</c:v>
                </c:pt>
                <c:pt idx="325">
                  <c:v>42585</c:v>
                </c:pt>
                <c:pt idx="326">
                  <c:v>42586</c:v>
                </c:pt>
                <c:pt idx="327">
                  <c:v>42587</c:v>
                </c:pt>
                <c:pt idx="328">
                  <c:v>42590</c:v>
                </c:pt>
                <c:pt idx="329">
                  <c:v>42591</c:v>
                </c:pt>
                <c:pt idx="330">
                  <c:v>42592</c:v>
                </c:pt>
                <c:pt idx="331">
                  <c:v>42593</c:v>
                </c:pt>
                <c:pt idx="332">
                  <c:v>42594</c:v>
                </c:pt>
                <c:pt idx="333">
                  <c:v>42597</c:v>
                </c:pt>
                <c:pt idx="334">
                  <c:v>42598</c:v>
                </c:pt>
                <c:pt idx="335">
                  <c:v>42599</c:v>
                </c:pt>
                <c:pt idx="336">
                  <c:v>42600</c:v>
                </c:pt>
                <c:pt idx="337">
                  <c:v>42601</c:v>
                </c:pt>
                <c:pt idx="338">
                  <c:v>42604</c:v>
                </c:pt>
                <c:pt idx="339">
                  <c:v>42605</c:v>
                </c:pt>
                <c:pt idx="340">
                  <c:v>42606</c:v>
                </c:pt>
                <c:pt idx="341">
                  <c:v>42607</c:v>
                </c:pt>
                <c:pt idx="342">
                  <c:v>42608</c:v>
                </c:pt>
                <c:pt idx="343">
                  <c:v>42611</c:v>
                </c:pt>
                <c:pt idx="344">
                  <c:v>42612</c:v>
                </c:pt>
                <c:pt idx="345">
                  <c:v>42613</c:v>
                </c:pt>
                <c:pt idx="346">
                  <c:v>42614</c:v>
                </c:pt>
                <c:pt idx="347">
                  <c:v>42615</c:v>
                </c:pt>
                <c:pt idx="348">
                  <c:v>42618</c:v>
                </c:pt>
                <c:pt idx="349">
                  <c:v>42619</c:v>
                </c:pt>
                <c:pt idx="350">
                  <c:v>42620</c:v>
                </c:pt>
                <c:pt idx="351">
                  <c:v>42621</c:v>
                </c:pt>
                <c:pt idx="352">
                  <c:v>42622</c:v>
                </c:pt>
                <c:pt idx="353">
                  <c:v>42625</c:v>
                </c:pt>
                <c:pt idx="354">
                  <c:v>42626</c:v>
                </c:pt>
                <c:pt idx="355">
                  <c:v>42627</c:v>
                </c:pt>
                <c:pt idx="356">
                  <c:v>42628</c:v>
                </c:pt>
                <c:pt idx="357">
                  <c:v>42629</c:v>
                </c:pt>
                <c:pt idx="358">
                  <c:v>42632</c:v>
                </c:pt>
                <c:pt idx="359">
                  <c:v>42633</c:v>
                </c:pt>
                <c:pt idx="360">
                  <c:v>42634</c:v>
                </c:pt>
                <c:pt idx="361">
                  <c:v>42635</c:v>
                </c:pt>
                <c:pt idx="362">
                  <c:v>42636</c:v>
                </c:pt>
                <c:pt idx="363">
                  <c:v>42639</c:v>
                </c:pt>
                <c:pt idx="364">
                  <c:v>42640</c:v>
                </c:pt>
                <c:pt idx="365">
                  <c:v>42641</c:v>
                </c:pt>
                <c:pt idx="366">
                  <c:v>42642</c:v>
                </c:pt>
                <c:pt idx="367">
                  <c:v>42643</c:v>
                </c:pt>
                <c:pt idx="368">
                  <c:v>42646</c:v>
                </c:pt>
                <c:pt idx="369">
                  <c:v>42647</c:v>
                </c:pt>
                <c:pt idx="370">
                  <c:v>42648</c:v>
                </c:pt>
                <c:pt idx="371">
                  <c:v>42649</c:v>
                </c:pt>
                <c:pt idx="372">
                  <c:v>42650</c:v>
                </c:pt>
                <c:pt idx="373">
                  <c:v>42653</c:v>
                </c:pt>
                <c:pt idx="374">
                  <c:v>42654</c:v>
                </c:pt>
                <c:pt idx="375">
                  <c:v>42655</c:v>
                </c:pt>
                <c:pt idx="376">
                  <c:v>42656</c:v>
                </c:pt>
                <c:pt idx="377">
                  <c:v>42657</c:v>
                </c:pt>
                <c:pt idx="378">
                  <c:v>42660</c:v>
                </c:pt>
                <c:pt idx="379">
                  <c:v>42661</c:v>
                </c:pt>
                <c:pt idx="380">
                  <c:v>42662</c:v>
                </c:pt>
                <c:pt idx="381">
                  <c:v>42663</c:v>
                </c:pt>
                <c:pt idx="382">
                  <c:v>42664</c:v>
                </c:pt>
                <c:pt idx="383">
                  <c:v>42667</c:v>
                </c:pt>
                <c:pt idx="384">
                  <c:v>42668</c:v>
                </c:pt>
                <c:pt idx="385">
                  <c:v>42669</c:v>
                </c:pt>
                <c:pt idx="386">
                  <c:v>42670</c:v>
                </c:pt>
                <c:pt idx="387">
                  <c:v>42671</c:v>
                </c:pt>
                <c:pt idx="388">
                  <c:v>42674</c:v>
                </c:pt>
                <c:pt idx="389">
                  <c:v>42675</c:v>
                </c:pt>
                <c:pt idx="390">
                  <c:v>42676</c:v>
                </c:pt>
                <c:pt idx="391">
                  <c:v>42677</c:v>
                </c:pt>
                <c:pt idx="392">
                  <c:v>42678</c:v>
                </c:pt>
                <c:pt idx="393">
                  <c:v>42681</c:v>
                </c:pt>
                <c:pt idx="394">
                  <c:v>42682</c:v>
                </c:pt>
                <c:pt idx="395">
                  <c:v>42683</c:v>
                </c:pt>
                <c:pt idx="396">
                  <c:v>42684</c:v>
                </c:pt>
                <c:pt idx="397">
                  <c:v>42685</c:v>
                </c:pt>
                <c:pt idx="398">
                  <c:v>42688</c:v>
                </c:pt>
                <c:pt idx="399">
                  <c:v>42689</c:v>
                </c:pt>
                <c:pt idx="400">
                  <c:v>42690</c:v>
                </c:pt>
                <c:pt idx="401">
                  <c:v>42691</c:v>
                </c:pt>
                <c:pt idx="402">
                  <c:v>42692</c:v>
                </c:pt>
                <c:pt idx="403">
                  <c:v>42695</c:v>
                </c:pt>
                <c:pt idx="404">
                  <c:v>42696</c:v>
                </c:pt>
                <c:pt idx="405">
                  <c:v>42697</c:v>
                </c:pt>
                <c:pt idx="406">
                  <c:v>42698</c:v>
                </c:pt>
                <c:pt idx="407">
                  <c:v>42699</c:v>
                </c:pt>
                <c:pt idx="408">
                  <c:v>42702</c:v>
                </c:pt>
                <c:pt idx="409">
                  <c:v>42703</c:v>
                </c:pt>
                <c:pt idx="410">
                  <c:v>42704</c:v>
                </c:pt>
                <c:pt idx="411">
                  <c:v>42705</c:v>
                </c:pt>
                <c:pt idx="412">
                  <c:v>42706</c:v>
                </c:pt>
                <c:pt idx="413">
                  <c:v>42709</c:v>
                </c:pt>
                <c:pt idx="414">
                  <c:v>42710</c:v>
                </c:pt>
                <c:pt idx="415">
                  <c:v>42711</c:v>
                </c:pt>
                <c:pt idx="416">
                  <c:v>42712</c:v>
                </c:pt>
                <c:pt idx="417">
                  <c:v>42713</c:v>
                </c:pt>
                <c:pt idx="418">
                  <c:v>42716</c:v>
                </c:pt>
                <c:pt idx="419">
                  <c:v>42717</c:v>
                </c:pt>
                <c:pt idx="420">
                  <c:v>42718</c:v>
                </c:pt>
                <c:pt idx="421">
                  <c:v>42719</c:v>
                </c:pt>
                <c:pt idx="422">
                  <c:v>42720</c:v>
                </c:pt>
                <c:pt idx="423">
                  <c:v>42723</c:v>
                </c:pt>
                <c:pt idx="424">
                  <c:v>42724</c:v>
                </c:pt>
                <c:pt idx="425">
                  <c:v>42725</c:v>
                </c:pt>
                <c:pt idx="426">
                  <c:v>42726</c:v>
                </c:pt>
                <c:pt idx="427">
                  <c:v>42727</c:v>
                </c:pt>
                <c:pt idx="428">
                  <c:v>42730</c:v>
                </c:pt>
                <c:pt idx="429">
                  <c:v>42731</c:v>
                </c:pt>
                <c:pt idx="430">
                  <c:v>42732</c:v>
                </c:pt>
                <c:pt idx="431">
                  <c:v>42733</c:v>
                </c:pt>
                <c:pt idx="432">
                  <c:v>42734</c:v>
                </c:pt>
                <c:pt idx="433">
                  <c:v>42737</c:v>
                </c:pt>
                <c:pt idx="434">
                  <c:v>42738</c:v>
                </c:pt>
                <c:pt idx="435">
                  <c:v>42739</c:v>
                </c:pt>
                <c:pt idx="436">
                  <c:v>42740</c:v>
                </c:pt>
                <c:pt idx="437">
                  <c:v>42741</c:v>
                </c:pt>
                <c:pt idx="438">
                  <c:v>42744</c:v>
                </c:pt>
                <c:pt idx="439">
                  <c:v>42745</c:v>
                </c:pt>
                <c:pt idx="440">
                  <c:v>42746</c:v>
                </c:pt>
                <c:pt idx="441">
                  <c:v>42747</c:v>
                </c:pt>
                <c:pt idx="442">
                  <c:v>42748</c:v>
                </c:pt>
                <c:pt idx="443">
                  <c:v>42751</c:v>
                </c:pt>
                <c:pt idx="444">
                  <c:v>42752</c:v>
                </c:pt>
                <c:pt idx="445">
                  <c:v>42753</c:v>
                </c:pt>
                <c:pt idx="446">
                  <c:v>42754</c:v>
                </c:pt>
                <c:pt idx="447">
                  <c:v>42755</c:v>
                </c:pt>
                <c:pt idx="448">
                  <c:v>42758</c:v>
                </c:pt>
                <c:pt idx="449">
                  <c:v>42759</c:v>
                </c:pt>
                <c:pt idx="450">
                  <c:v>42760</c:v>
                </c:pt>
                <c:pt idx="451">
                  <c:v>42761</c:v>
                </c:pt>
                <c:pt idx="452">
                  <c:v>42762</c:v>
                </c:pt>
                <c:pt idx="453">
                  <c:v>42765</c:v>
                </c:pt>
                <c:pt idx="454">
                  <c:v>42766</c:v>
                </c:pt>
                <c:pt idx="455">
                  <c:v>42767</c:v>
                </c:pt>
                <c:pt idx="456">
                  <c:v>42768</c:v>
                </c:pt>
                <c:pt idx="457">
                  <c:v>42769</c:v>
                </c:pt>
                <c:pt idx="458">
                  <c:v>42772</c:v>
                </c:pt>
                <c:pt idx="459">
                  <c:v>42773</c:v>
                </c:pt>
                <c:pt idx="460">
                  <c:v>42774</c:v>
                </c:pt>
                <c:pt idx="461">
                  <c:v>42775</c:v>
                </c:pt>
                <c:pt idx="462">
                  <c:v>42776</c:v>
                </c:pt>
                <c:pt idx="463">
                  <c:v>42779</c:v>
                </c:pt>
                <c:pt idx="464">
                  <c:v>42780</c:v>
                </c:pt>
                <c:pt idx="465">
                  <c:v>42781</c:v>
                </c:pt>
                <c:pt idx="466">
                  <c:v>42782</c:v>
                </c:pt>
                <c:pt idx="467">
                  <c:v>42783</c:v>
                </c:pt>
                <c:pt idx="468">
                  <c:v>42786</c:v>
                </c:pt>
                <c:pt idx="469">
                  <c:v>42787</c:v>
                </c:pt>
                <c:pt idx="470">
                  <c:v>42788</c:v>
                </c:pt>
                <c:pt idx="471">
                  <c:v>42789</c:v>
                </c:pt>
                <c:pt idx="472">
                  <c:v>42790</c:v>
                </c:pt>
                <c:pt idx="473">
                  <c:v>42793</c:v>
                </c:pt>
                <c:pt idx="474">
                  <c:v>42794</c:v>
                </c:pt>
                <c:pt idx="475">
                  <c:v>42795</c:v>
                </c:pt>
                <c:pt idx="476">
                  <c:v>42796</c:v>
                </c:pt>
                <c:pt idx="477">
                  <c:v>42797</c:v>
                </c:pt>
                <c:pt idx="478">
                  <c:v>42800</c:v>
                </c:pt>
                <c:pt idx="479">
                  <c:v>42801</c:v>
                </c:pt>
                <c:pt idx="480">
                  <c:v>42802</c:v>
                </c:pt>
                <c:pt idx="481">
                  <c:v>42803</c:v>
                </c:pt>
                <c:pt idx="482">
                  <c:v>42804</c:v>
                </c:pt>
                <c:pt idx="483">
                  <c:v>42807</c:v>
                </c:pt>
                <c:pt idx="484">
                  <c:v>42808</c:v>
                </c:pt>
                <c:pt idx="485">
                  <c:v>42809</c:v>
                </c:pt>
                <c:pt idx="486">
                  <c:v>42810</c:v>
                </c:pt>
                <c:pt idx="487">
                  <c:v>42811</c:v>
                </c:pt>
                <c:pt idx="488">
                  <c:v>42814</c:v>
                </c:pt>
                <c:pt idx="489">
                  <c:v>42815</c:v>
                </c:pt>
                <c:pt idx="490">
                  <c:v>42816</c:v>
                </c:pt>
                <c:pt idx="491">
                  <c:v>42817</c:v>
                </c:pt>
                <c:pt idx="492">
                  <c:v>42818</c:v>
                </c:pt>
                <c:pt idx="493">
                  <c:v>42821</c:v>
                </c:pt>
                <c:pt idx="494">
                  <c:v>42822</c:v>
                </c:pt>
                <c:pt idx="495">
                  <c:v>42823</c:v>
                </c:pt>
                <c:pt idx="496">
                  <c:v>42824</c:v>
                </c:pt>
                <c:pt idx="497">
                  <c:v>42825</c:v>
                </c:pt>
                <c:pt idx="498">
                  <c:v>42828</c:v>
                </c:pt>
                <c:pt idx="499">
                  <c:v>42829</c:v>
                </c:pt>
                <c:pt idx="500">
                  <c:v>42830</c:v>
                </c:pt>
                <c:pt idx="501">
                  <c:v>42831</c:v>
                </c:pt>
                <c:pt idx="502">
                  <c:v>42832</c:v>
                </c:pt>
                <c:pt idx="503">
                  <c:v>42835</c:v>
                </c:pt>
                <c:pt idx="504">
                  <c:v>42836</c:v>
                </c:pt>
                <c:pt idx="505">
                  <c:v>42837</c:v>
                </c:pt>
                <c:pt idx="506">
                  <c:v>42838</c:v>
                </c:pt>
                <c:pt idx="507">
                  <c:v>42839</c:v>
                </c:pt>
                <c:pt idx="508">
                  <c:v>42842</c:v>
                </c:pt>
                <c:pt idx="509">
                  <c:v>42843</c:v>
                </c:pt>
                <c:pt idx="510">
                  <c:v>42844</c:v>
                </c:pt>
                <c:pt idx="511">
                  <c:v>42845</c:v>
                </c:pt>
                <c:pt idx="512">
                  <c:v>42846</c:v>
                </c:pt>
                <c:pt idx="513">
                  <c:v>42849</c:v>
                </c:pt>
                <c:pt idx="514">
                  <c:v>42850</c:v>
                </c:pt>
                <c:pt idx="515">
                  <c:v>42851</c:v>
                </c:pt>
                <c:pt idx="516">
                  <c:v>42852</c:v>
                </c:pt>
                <c:pt idx="517">
                  <c:v>42853</c:v>
                </c:pt>
                <c:pt idx="518">
                  <c:v>42856</c:v>
                </c:pt>
                <c:pt idx="519">
                  <c:v>42857</c:v>
                </c:pt>
                <c:pt idx="520">
                  <c:v>42858</c:v>
                </c:pt>
                <c:pt idx="521">
                  <c:v>42859</c:v>
                </c:pt>
                <c:pt idx="522">
                  <c:v>42860</c:v>
                </c:pt>
                <c:pt idx="523">
                  <c:v>42863</c:v>
                </c:pt>
                <c:pt idx="524">
                  <c:v>42864</c:v>
                </c:pt>
                <c:pt idx="525">
                  <c:v>42865</c:v>
                </c:pt>
                <c:pt idx="526">
                  <c:v>42866</c:v>
                </c:pt>
                <c:pt idx="527">
                  <c:v>42867</c:v>
                </c:pt>
                <c:pt idx="528">
                  <c:v>42870</c:v>
                </c:pt>
                <c:pt idx="529">
                  <c:v>42871</c:v>
                </c:pt>
                <c:pt idx="530">
                  <c:v>42872</c:v>
                </c:pt>
                <c:pt idx="531">
                  <c:v>42873</c:v>
                </c:pt>
                <c:pt idx="532">
                  <c:v>42874</c:v>
                </c:pt>
                <c:pt idx="533">
                  <c:v>42877</c:v>
                </c:pt>
                <c:pt idx="534">
                  <c:v>42878</c:v>
                </c:pt>
                <c:pt idx="535">
                  <c:v>42879</c:v>
                </c:pt>
                <c:pt idx="536">
                  <c:v>42880</c:v>
                </c:pt>
                <c:pt idx="537">
                  <c:v>42881</c:v>
                </c:pt>
                <c:pt idx="538">
                  <c:v>42884</c:v>
                </c:pt>
                <c:pt idx="539">
                  <c:v>42885</c:v>
                </c:pt>
                <c:pt idx="540">
                  <c:v>42886</c:v>
                </c:pt>
                <c:pt idx="541">
                  <c:v>42887</c:v>
                </c:pt>
                <c:pt idx="542">
                  <c:v>42888</c:v>
                </c:pt>
                <c:pt idx="543">
                  <c:v>42891</c:v>
                </c:pt>
                <c:pt idx="544">
                  <c:v>42892</c:v>
                </c:pt>
                <c:pt idx="545">
                  <c:v>42893</c:v>
                </c:pt>
                <c:pt idx="546">
                  <c:v>42894</c:v>
                </c:pt>
                <c:pt idx="547">
                  <c:v>42895</c:v>
                </c:pt>
                <c:pt idx="548">
                  <c:v>42898</c:v>
                </c:pt>
                <c:pt idx="549">
                  <c:v>42899</c:v>
                </c:pt>
                <c:pt idx="550">
                  <c:v>42900</c:v>
                </c:pt>
                <c:pt idx="551">
                  <c:v>42901</c:v>
                </c:pt>
                <c:pt idx="552">
                  <c:v>42902</c:v>
                </c:pt>
                <c:pt idx="553">
                  <c:v>42905</c:v>
                </c:pt>
                <c:pt idx="554">
                  <c:v>42906</c:v>
                </c:pt>
                <c:pt idx="555">
                  <c:v>42907</c:v>
                </c:pt>
                <c:pt idx="556">
                  <c:v>42908</c:v>
                </c:pt>
                <c:pt idx="557">
                  <c:v>42909</c:v>
                </c:pt>
                <c:pt idx="558">
                  <c:v>42912</c:v>
                </c:pt>
                <c:pt idx="559">
                  <c:v>42913</c:v>
                </c:pt>
                <c:pt idx="560">
                  <c:v>42914</c:v>
                </c:pt>
                <c:pt idx="561">
                  <c:v>42915</c:v>
                </c:pt>
                <c:pt idx="562">
                  <c:v>42916</c:v>
                </c:pt>
                <c:pt idx="563">
                  <c:v>42919</c:v>
                </c:pt>
                <c:pt idx="564">
                  <c:v>42920</c:v>
                </c:pt>
                <c:pt idx="565">
                  <c:v>42921</c:v>
                </c:pt>
                <c:pt idx="566">
                  <c:v>42922</c:v>
                </c:pt>
                <c:pt idx="567">
                  <c:v>42923</c:v>
                </c:pt>
                <c:pt idx="568">
                  <c:v>42926</c:v>
                </c:pt>
                <c:pt idx="569">
                  <c:v>42927</c:v>
                </c:pt>
                <c:pt idx="570">
                  <c:v>42928</c:v>
                </c:pt>
                <c:pt idx="571">
                  <c:v>42929</c:v>
                </c:pt>
                <c:pt idx="572">
                  <c:v>42930</c:v>
                </c:pt>
                <c:pt idx="573">
                  <c:v>42933</c:v>
                </c:pt>
                <c:pt idx="574">
                  <c:v>42934</c:v>
                </c:pt>
                <c:pt idx="575">
                  <c:v>42935</c:v>
                </c:pt>
                <c:pt idx="576">
                  <c:v>42936</c:v>
                </c:pt>
                <c:pt idx="577">
                  <c:v>42937</c:v>
                </c:pt>
                <c:pt idx="578">
                  <c:v>42940</c:v>
                </c:pt>
                <c:pt idx="579">
                  <c:v>42941</c:v>
                </c:pt>
                <c:pt idx="580">
                  <c:v>42942</c:v>
                </c:pt>
                <c:pt idx="581">
                  <c:v>42943</c:v>
                </c:pt>
                <c:pt idx="582">
                  <c:v>42944</c:v>
                </c:pt>
                <c:pt idx="583">
                  <c:v>42947</c:v>
                </c:pt>
                <c:pt idx="584">
                  <c:v>42948</c:v>
                </c:pt>
                <c:pt idx="585">
                  <c:v>42949</c:v>
                </c:pt>
                <c:pt idx="586">
                  <c:v>42950</c:v>
                </c:pt>
                <c:pt idx="587">
                  <c:v>42951</c:v>
                </c:pt>
                <c:pt idx="588">
                  <c:v>42954</c:v>
                </c:pt>
                <c:pt idx="589">
                  <c:v>42955</c:v>
                </c:pt>
                <c:pt idx="590">
                  <c:v>42956</c:v>
                </c:pt>
                <c:pt idx="591">
                  <c:v>42957</c:v>
                </c:pt>
                <c:pt idx="592">
                  <c:v>42958</c:v>
                </c:pt>
                <c:pt idx="593">
                  <c:v>42961</c:v>
                </c:pt>
                <c:pt idx="594">
                  <c:v>42962</c:v>
                </c:pt>
                <c:pt idx="595">
                  <c:v>42963</c:v>
                </c:pt>
                <c:pt idx="596">
                  <c:v>42964</c:v>
                </c:pt>
                <c:pt idx="597">
                  <c:v>42965</c:v>
                </c:pt>
                <c:pt idx="598">
                  <c:v>42968</c:v>
                </c:pt>
                <c:pt idx="599">
                  <c:v>42969</c:v>
                </c:pt>
                <c:pt idx="600">
                  <c:v>42970</c:v>
                </c:pt>
                <c:pt idx="601">
                  <c:v>42971</c:v>
                </c:pt>
                <c:pt idx="602">
                  <c:v>42972</c:v>
                </c:pt>
                <c:pt idx="603">
                  <c:v>42975</c:v>
                </c:pt>
                <c:pt idx="604">
                  <c:v>42976</c:v>
                </c:pt>
                <c:pt idx="605">
                  <c:v>42977</c:v>
                </c:pt>
                <c:pt idx="606">
                  <c:v>42978</c:v>
                </c:pt>
                <c:pt idx="607">
                  <c:v>42979</c:v>
                </c:pt>
                <c:pt idx="608">
                  <c:v>42982</c:v>
                </c:pt>
                <c:pt idx="609">
                  <c:v>42983</c:v>
                </c:pt>
                <c:pt idx="610">
                  <c:v>42984</c:v>
                </c:pt>
                <c:pt idx="611">
                  <c:v>42985</c:v>
                </c:pt>
                <c:pt idx="612">
                  <c:v>42986</c:v>
                </c:pt>
                <c:pt idx="613">
                  <c:v>42989</c:v>
                </c:pt>
                <c:pt idx="614">
                  <c:v>42990</c:v>
                </c:pt>
                <c:pt idx="615">
                  <c:v>42991</c:v>
                </c:pt>
                <c:pt idx="616">
                  <c:v>42992</c:v>
                </c:pt>
                <c:pt idx="617">
                  <c:v>42993</c:v>
                </c:pt>
                <c:pt idx="618">
                  <c:v>42996</c:v>
                </c:pt>
                <c:pt idx="619">
                  <c:v>42997</c:v>
                </c:pt>
                <c:pt idx="620">
                  <c:v>42998</c:v>
                </c:pt>
                <c:pt idx="621">
                  <c:v>42999</c:v>
                </c:pt>
                <c:pt idx="622">
                  <c:v>43000</c:v>
                </c:pt>
                <c:pt idx="623">
                  <c:v>43003</c:v>
                </c:pt>
                <c:pt idx="624">
                  <c:v>43004</c:v>
                </c:pt>
                <c:pt idx="625">
                  <c:v>43005</c:v>
                </c:pt>
                <c:pt idx="626">
                  <c:v>43006</c:v>
                </c:pt>
                <c:pt idx="627">
                  <c:v>43007</c:v>
                </c:pt>
                <c:pt idx="628">
                  <c:v>43010</c:v>
                </c:pt>
                <c:pt idx="629">
                  <c:v>43011</c:v>
                </c:pt>
                <c:pt idx="630">
                  <c:v>43012</c:v>
                </c:pt>
                <c:pt idx="631">
                  <c:v>43013</c:v>
                </c:pt>
                <c:pt idx="632">
                  <c:v>43014</c:v>
                </c:pt>
                <c:pt idx="633">
                  <c:v>43017</c:v>
                </c:pt>
                <c:pt idx="634">
                  <c:v>43018</c:v>
                </c:pt>
                <c:pt idx="635">
                  <c:v>43019</c:v>
                </c:pt>
                <c:pt idx="636">
                  <c:v>43020</c:v>
                </c:pt>
                <c:pt idx="637">
                  <c:v>43021</c:v>
                </c:pt>
                <c:pt idx="638">
                  <c:v>43024</c:v>
                </c:pt>
                <c:pt idx="639">
                  <c:v>43025</c:v>
                </c:pt>
                <c:pt idx="640">
                  <c:v>43026</c:v>
                </c:pt>
                <c:pt idx="641">
                  <c:v>43027</c:v>
                </c:pt>
                <c:pt idx="642">
                  <c:v>43028</c:v>
                </c:pt>
                <c:pt idx="643">
                  <c:v>43031</c:v>
                </c:pt>
                <c:pt idx="644">
                  <c:v>43032</c:v>
                </c:pt>
                <c:pt idx="645">
                  <c:v>43033</c:v>
                </c:pt>
                <c:pt idx="646">
                  <c:v>43034</c:v>
                </c:pt>
                <c:pt idx="647">
                  <c:v>43035</c:v>
                </c:pt>
                <c:pt idx="648">
                  <c:v>43038</c:v>
                </c:pt>
                <c:pt idx="649">
                  <c:v>43039</c:v>
                </c:pt>
                <c:pt idx="650">
                  <c:v>43040</c:v>
                </c:pt>
                <c:pt idx="651">
                  <c:v>43041</c:v>
                </c:pt>
                <c:pt idx="652">
                  <c:v>43042</c:v>
                </c:pt>
                <c:pt idx="653">
                  <c:v>43045</c:v>
                </c:pt>
                <c:pt idx="654">
                  <c:v>43046</c:v>
                </c:pt>
                <c:pt idx="655">
                  <c:v>43047</c:v>
                </c:pt>
                <c:pt idx="656">
                  <c:v>43048</c:v>
                </c:pt>
                <c:pt idx="657">
                  <c:v>43049</c:v>
                </c:pt>
                <c:pt idx="658">
                  <c:v>43052</c:v>
                </c:pt>
                <c:pt idx="659">
                  <c:v>43053</c:v>
                </c:pt>
                <c:pt idx="660">
                  <c:v>43054</c:v>
                </c:pt>
                <c:pt idx="661">
                  <c:v>43055</c:v>
                </c:pt>
                <c:pt idx="662">
                  <c:v>43056</c:v>
                </c:pt>
                <c:pt idx="663">
                  <c:v>43059</c:v>
                </c:pt>
                <c:pt idx="664">
                  <c:v>43060</c:v>
                </c:pt>
                <c:pt idx="665">
                  <c:v>43061</c:v>
                </c:pt>
                <c:pt idx="666">
                  <c:v>43062</c:v>
                </c:pt>
                <c:pt idx="667">
                  <c:v>43063</c:v>
                </c:pt>
                <c:pt idx="668">
                  <c:v>43066</c:v>
                </c:pt>
                <c:pt idx="669">
                  <c:v>43067</c:v>
                </c:pt>
                <c:pt idx="670">
                  <c:v>43068</c:v>
                </c:pt>
                <c:pt idx="671">
                  <c:v>43069</c:v>
                </c:pt>
                <c:pt idx="672">
                  <c:v>43070</c:v>
                </c:pt>
                <c:pt idx="673">
                  <c:v>43073</c:v>
                </c:pt>
                <c:pt idx="674">
                  <c:v>43074</c:v>
                </c:pt>
                <c:pt idx="675">
                  <c:v>43075</c:v>
                </c:pt>
                <c:pt idx="676">
                  <c:v>43076</c:v>
                </c:pt>
                <c:pt idx="677">
                  <c:v>43077</c:v>
                </c:pt>
                <c:pt idx="678">
                  <c:v>43080</c:v>
                </c:pt>
                <c:pt idx="679">
                  <c:v>43081</c:v>
                </c:pt>
                <c:pt idx="680">
                  <c:v>43082</c:v>
                </c:pt>
                <c:pt idx="681">
                  <c:v>43083</c:v>
                </c:pt>
                <c:pt idx="682">
                  <c:v>43084</c:v>
                </c:pt>
                <c:pt idx="683">
                  <c:v>43087</c:v>
                </c:pt>
                <c:pt idx="684">
                  <c:v>43088</c:v>
                </c:pt>
                <c:pt idx="685">
                  <c:v>43089</c:v>
                </c:pt>
                <c:pt idx="686">
                  <c:v>43090</c:v>
                </c:pt>
                <c:pt idx="687">
                  <c:v>43091</c:v>
                </c:pt>
                <c:pt idx="688">
                  <c:v>43094</c:v>
                </c:pt>
                <c:pt idx="689">
                  <c:v>43095</c:v>
                </c:pt>
                <c:pt idx="690">
                  <c:v>43096</c:v>
                </c:pt>
                <c:pt idx="691">
                  <c:v>43097</c:v>
                </c:pt>
                <c:pt idx="692">
                  <c:v>43098</c:v>
                </c:pt>
                <c:pt idx="693">
                  <c:v>43101</c:v>
                </c:pt>
                <c:pt idx="694">
                  <c:v>43102</c:v>
                </c:pt>
                <c:pt idx="695">
                  <c:v>43103</c:v>
                </c:pt>
                <c:pt idx="696">
                  <c:v>43104</c:v>
                </c:pt>
                <c:pt idx="697">
                  <c:v>43105</c:v>
                </c:pt>
                <c:pt idx="698">
                  <c:v>43108</c:v>
                </c:pt>
                <c:pt idx="699">
                  <c:v>43109</c:v>
                </c:pt>
                <c:pt idx="700">
                  <c:v>43110</c:v>
                </c:pt>
                <c:pt idx="701">
                  <c:v>43111</c:v>
                </c:pt>
                <c:pt idx="702">
                  <c:v>43112</c:v>
                </c:pt>
                <c:pt idx="703">
                  <c:v>43115</c:v>
                </c:pt>
                <c:pt idx="704">
                  <c:v>43116</c:v>
                </c:pt>
                <c:pt idx="705">
                  <c:v>43117</c:v>
                </c:pt>
                <c:pt idx="706">
                  <c:v>43118</c:v>
                </c:pt>
                <c:pt idx="707">
                  <c:v>43119</c:v>
                </c:pt>
                <c:pt idx="708">
                  <c:v>43122</c:v>
                </c:pt>
                <c:pt idx="709">
                  <c:v>43123</c:v>
                </c:pt>
                <c:pt idx="710">
                  <c:v>43124</c:v>
                </c:pt>
                <c:pt idx="711">
                  <c:v>43125</c:v>
                </c:pt>
                <c:pt idx="712">
                  <c:v>43126</c:v>
                </c:pt>
                <c:pt idx="713">
                  <c:v>43129</c:v>
                </c:pt>
                <c:pt idx="714">
                  <c:v>43130</c:v>
                </c:pt>
                <c:pt idx="715">
                  <c:v>43131</c:v>
                </c:pt>
                <c:pt idx="716">
                  <c:v>43132</c:v>
                </c:pt>
                <c:pt idx="717">
                  <c:v>43133</c:v>
                </c:pt>
                <c:pt idx="718">
                  <c:v>43136</c:v>
                </c:pt>
                <c:pt idx="719">
                  <c:v>43137</c:v>
                </c:pt>
                <c:pt idx="720">
                  <c:v>43138</c:v>
                </c:pt>
                <c:pt idx="721">
                  <c:v>43139</c:v>
                </c:pt>
                <c:pt idx="722">
                  <c:v>43140</c:v>
                </c:pt>
                <c:pt idx="723">
                  <c:v>43143</c:v>
                </c:pt>
                <c:pt idx="724">
                  <c:v>43144</c:v>
                </c:pt>
                <c:pt idx="725">
                  <c:v>43145</c:v>
                </c:pt>
                <c:pt idx="726">
                  <c:v>43146</c:v>
                </c:pt>
                <c:pt idx="727">
                  <c:v>43147</c:v>
                </c:pt>
                <c:pt idx="728">
                  <c:v>43150</c:v>
                </c:pt>
                <c:pt idx="729">
                  <c:v>43151</c:v>
                </c:pt>
                <c:pt idx="730">
                  <c:v>43152</c:v>
                </c:pt>
                <c:pt idx="731">
                  <c:v>43153</c:v>
                </c:pt>
                <c:pt idx="732">
                  <c:v>43154</c:v>
                </c:pt>
                <c:pt idx="733">
                  <c:v>43157</c:v>
                </c:pt>
                <c:pt idx="734">
                  <c:v>43158</c:v>
                </c:pt>
                <c:pt idx="735">
                  <c:v>43159</c:v>
                </c:pt>
                <c:pt idx="736">
                  <c:v>43160</c:v>
                </c:pt>
                <c:pt idx="737">
                  <c:v>43161</c:v>
                </c:pt>
                <c:pt idx="738">
                  <c:v>43164</c:v>
                </c:pt>
                <c:pt idx="739">
                  <c:v>43165</c:v>
                </c:pt>
                <c:pt idx="740">
                  <c:v>43166</c:v>
                </c:pt>
                <c:pt idx="741">
                  <c:v>43167</c:v>
                </c:pt>
                <c:pt idx="742">
                  <c:v>43168</c:v>
                </c:pt>
                <c:pt idx="743">
                  <c:v>43171</c:v>
                </c:pt>
                <c:pt idx="744">
                  <c:v>43172</c:v>
                </c:pt>
                <c:pt idx="745">
                  <c:v>43173</c:v>
                </c:pt>
                <c:pt idx="746">
                  <c:v>43174</c:v>
                </c:pt>
                <c:pt idx="747">
                  <c:v>43175</c:v>
                </c:pt>
                <c:pt idx="748">
                  <c:v>43178</c:v>
                </c:pt>
                <c:pt idx="749">
                  <c:v>43179</c:v>
                </c:pt>
                <c:pt idx="750">
                  <c:v>43180</c:v>
                </c:pt>
                <c:pt idx="751">
                  <c:v>43181</c:v>
                </c:pt>
                <c:pt idx="752">
                  <c:v>43182</c:v>
                </c:pt>
                <c:pt idx="753">
                  <c:v>43185</c:v>
                </c:pt>
                <c:pt idx="754">
                  <c:v>43186</c:v>
                </c:pt>
                <c:pt idx="755">
                  <c:v>43187</c:v>
                </c:pt>
                <c:pt idx="756">
                  <c:v>43188</c:v>
                </c:pt>
                <c:pt idx="757">
                  <c:v>43189</c:v>
                </c:pt>
                <c:pt idx="758">
                  <c:v>43192</c:v>
                </c:pt>
                <c:pt idx="759">
                  <c:v>43193</c:v>
                </c:pt>
                <c:pt idx="760">
                  <c:v>43194</c:v>
                </c:pt>
                <c:pt idx="761">
                  <c:v>43195</c:v>
                </c:pt>
                <c:pt idx="762">
                  <c:v>43196</c:v>
                </c:pt>
                <c:pt idx="763">
                  <c:v>43199</c:v>
                </c:pt>
                <c:pt idx="764">
                  <c:v>43200</c:v>
                </c:pt>
                <c:pt idx="765">
                  <c:v>43201</c:v>
                </c:pt>
                <c:pt idx="766">
                  <c:v>43202</c:v>
                </c:pt>
                <c:pt idx="767">
                  <c:v>43203</c:v>
                </c:pt>
                <c:pt idx="768">
                  <c:v>43206</c:v>
                </c:pt>
                <c:pt idx="769">
                  <c:v>43207</c:v>
                </c:pt>
                <c:pt idx="770">
                  <c:v>43208</c:v>
                </c:pt>
                <c:pt idx="771">
                  <c:v>43209</c:v>
                </c:pt>
                <c:pt idx="772">
                  <c:v>43210</c:v>
                </c:pt>
                <c:pt idx="773">
                  <c:v>43213</c:v>
                </c:pt>
                <c:pt idx="774">
                  <c:v>43214</c:v>
                </c:pt>
                <c:pt idx="775">
                  <c:v>43215</c:v>
                </c:pt>
                <c:pt idx="776">
                  <c:v>43216</c:v>
                </c:pt>
                <c:pt idx="777">
                  <c:v>43217</c:v>
                </c:pt>
                <c:pt idx="778">
                  <c:v>43220</c:v>
                </c:pt>
                <c:pt idx="779">
                  <c:v>43221</c:v>
                </c:pt>
                <c:pt idx="780">
                  <c:v>43222</c:v>
                </c:pt>
                <c:pt idx="781">
                  <c:v>43223</c:v>
                </c:pt>
                <c:pt idx="782">
                  <c:v>43224</c:v>
                </c:pt>
                <c:pt idx="783">
                  <c:v>43227</c:v>
                </c:pt>
                <c:pt idx="784">
                  <c:v>43228</c:v>
                </c:pt>
                <c:pt idx="785">
                  <c:v>43229</c:v>
                </c:pt>
                <c:pt idx="786">
                  <c:v>43230</c:v>
                </c:pt>
                <c:pt idx="787">
                  <c:v>43231</c:v>
                </c:pt>
                <c:pt idx="788">
                  <c:v>43234</c:v>
                </c:pt>
                <c:pt idx="789">
                  <c:v>43235</c:v>
                </c:pt>
                <c:pt idx="790">
                  <c:v>43236</c:v>
                </c:pt>
                <c:pt idx="791">
                  <c:v>43237</c:v>
                </c:pt>
                <c:pt idx="792">
                  <c:v>43238</c:v>
                </c:pt>
                <c:pt idx="793">
                  <c:v>43241</c:v>
                </c:pt>
                <c:pt idx="794">
                  <c:v>43242</c:v>
                </c:pt>
                <c:pt idx="795">
                  <c:v>43243</c:v>
                </c:pt>
                <c:pt idx="796">
                  <c:v>43244</c:v>
                </c:pt>
                <c:pt idx="797">
                  <c:v>43245</c:v>
                </c:pt>
                <c:pt idx="798">
                  <c:v>43248</c:v>
                </c:pt>
                <c:pt idx="799">
                  <c:v>43249</c:v>
                </c:pt>
                <c:pt idx="800">
                  <c:v>43250</c:v>
                </c:pt>
                <c:pt idx="801">
                  <c:v>43251</c:v>
                </c:pt>
                <c:pt idx="802">
                  <c:v>43252</c:v>
                </c:pt>
                <c:pt idx="803">
                  <c:v>43255</c:v>
                </c:pt>
                <c:pt idx="804">
                  <c:v>43256</c:v>
                </c:pt>
                <c:pt idx="805">
                  <c:v>43257</c:v>
                </c:pt>
                <c:pt idx="806">
                  <c:v>43258</c:v>
                </c:pt>
                <c:pt idx="807">
                  <c:v>43259</c:v>
                </c:pt>
                <c:pt idx="808">
                  <c:v>43262</c:v>
                </c:pt>
                <c:pt idx="809">
                  <c:v>43263</c:v>
                </c:pt>
                <c:pt idx="810">
                  <c:v>43264</c:v>
                </c:pt>
                <c:pt idx="811">
                  <c:v>43265</c:v>
                </c:pt>
                <c:pt idx="812">
                  <c:v>43266</c:v>
                </c:pt>
                <c:pt idx="813">
                  <c:v>43269</c:v>
                </c:pt>
                <c:pt idx="814">
                  <c:v>43270</c:v>
                </c:pt>
                <c:pt idx="815">
                  <c:v>43271</c:v>
                </c:pt>
                <c:pt idx="816">
                  <c:v>43272</c:v>
                </c:pt>
                <c:pt idx="817">
                  <c:v>43273</c:v>
                </c:pt>
                <c:pt idx="818">
                  <c:v>43276</c:v>
                </c:pt>
                <c:pt idx="819">
                  <c:v>43277</c:v>
                </c:pt>
                <c:pt idx="820">
                  <c:v>43278</c:v>
                </c:pt>
                <c:pt idx="821">
                  <c:v>43279</c:v>
                </c:pt>
                <c:pt idx="822">
                  <c:v>43280</c:v>
                </c:pt>
                <c:pt idx="823">
                  <c:v>43283</c:v>
                </c:pt>
                <c:pt idx="824">
                  <c:v>43284</c:v>
                </c:pt>
                <c:pt idx="825">
                  <c:v>43285</c:v>
                </c:pt>
                <c:pt idx="826">
                  <c:v>43286</c:v>
                </c:pt>
                <c:pt idx="827">
                  <c:v>43287</c:v>
                </c:pt>
                <c:pt idx="828">
                  <c:v>43290</c:v>
                </c:pt>
                <c:pt idx="829">
                  <c:v>43291</c:v>
                </c:pt>
                <c:pt idx="830">
                  <c:v>43292</c:v>
                </c:pt>
                <c:pt idx="831">
                  <c:v>43293</c:v>
                </c:pt>
                <c:pt idx="832">
                  <c:v>43294</c:v>
                </c:pt>
                <c:pt idx="833">
                  <c:v>43297</c:v>
                </c:pt>
                <c:pt idx="834">
                  <c:v>43298</c:v>
                </c:pt>
                <c:pt idx="835">
                  <c:v>43299</c:v>
                </c:pt>
                <c:pt idx="836">
                  <c:v>43300</c:v>
                </c:pt>
                <c:pt idx="837">
                  <c:v>43301</c:v>
                </c:pt>
                <c:pt idx="838">
                  <c:v>43304</c:v>
                </c:pt>
                <c:pt idx="839">
                  <c:v>43305</c:v>
                </c:pt>
                <c:pt idx="840">
                  <c:v>43306</c:v>
                </c:pt>
                <c:pt idx="841">
                  <c:v>43307</c:v>
                </c:pt>
                <c:pt idx="842">
                  <c:v>43308</c:v>
                </c:pt>
                <c:pt idx="843">
                  <c:v>43311</c:v>
                </c:pt>
                <c:pt idx="844">
                  <c:v>43312</c:v>
                </c:pt>
                <c:pt idx="845">
                  <c:v>43313</c:v>
                </c:pt>
                <c:pt idx="846">
                  <c:v>43314</c:v>
                </c:pt>
                <c:pt idx="847">
                  <c:v>43315</c:v>
                </c:pt>
                <c:pt idx="848">
                  <c:v>43318</c:v>
                </c:pt>
                <c:pt idx="849">
                  <c:v>43319</c:v>
                </c:pt>
                <c:pt idx="850">
                  <c:v>43320</c:v>
                </c:pt>
                <c:pt idx="851">
                  <c:v>43321</c:v>
                </c:pt>
                <c:pt idx="852">
                  <c:v>43322</c:v>
                </c:pt>
                <c:pt idx="853">
                  <c:v>43325</c:v>
                </c:pt>
                <c:pt idx="854">
                  <c:v>43326</c:v>
                </c:pt>
                <c:pt idx="855">
                  <c:v>43327</c:v>
                </c:pt>
                <c:pt idx="856">
                  <c:v>43328</c:v>
                </c:pt>
                <c:pt idx="857">
                  <c:v>43329</c:v>
                </c:pt>
                <c:pt idx="858">
                  <c:v>43332</c:v>
                </c:pt>
                <c:pt idx="859">
                  <c:v>43333</c:v>
                </c:pt>
                <c:pt idx="860">
                  <c:v>43334</c:v>
                </c:pt>
                <c:pt idx="861">
                  <c:v>43335</c:v>
                </c:pt>
                <c:pt idx="862">
                  <c:v>43336</c:v>
                </c:pt>
                <c:pt idx="863">
                  <c:v>43339</c:v>
                </c:pt>
                <c:pt idx="864">
                  <c:v>43340</c:v>
                </c:pt>
                <c:pt idx="865">
                  <c:v>43341</c:v>
                </c:pt>
                <c:pt idx="866">
                  <c:v>43342</c:v>
                </c:pt>
                <c:pt idx="867">
                  <c:v>43343</c:v>
                </c:pt>
                <c:pt idx="868">
                  <c:v>43346</c:v>
                </c:pt>
                <c:pt idx="869">
                  <c:v>43347</c:v>
                </c:pt>
                <c:pt idx="870">
                  <c:v>43348</c:v>
                </c:pt>
                <c:pt idx="871">
                  <c:v>43349</c:v>
                </c:pt>
                <c:pt idx="872">
                  <c:v>43350</c:v>
                </c:pt>
                <c:pt idx="873">
                  <c:v>43353</c:v>
                </c:pt>
                <c:pt idx="874">
                  <c:v>43354</c:v>
                </c:pt>
                <c:pt idx="875">
                  <c:v>43355</c:v>
                </c:pt>
                <c:pt idx="876">
                  <c:v>43356</c:v>
                </c:pt>
                <c:pt idx="877">
                  <c:v>43357</c:v>
                </c:pt>
                <c:pt idx="878">
                  <c:v>43360</c:v>
                </c:pt>
                <c:pt idx="879">
                  <c:v>43361</c:v>
                </c:pt>
                <c:pt idx="880">
                  <c:v>43362</c:v>
                </c:pt>
                <c:pt idx="881">
                  <c:v>43363</c:v>
                </c:pt>
                <c:pt idx="882">
                  <c:v>43364</c:v>
                </c:pt>
                <c:pt idx="883">
                  <c:v>43367</c:v>
                </c:pt>
                <c:pt idx="884">
                  <c:v>43368</c:v>
                </c:pt>
                <c:pt idx="885">
                  <c:v>43369</c:v>
                </c:pt>
                <c:pt idx="886">
                  <c:v>43370</c:v>
                </c:pt>
                <c:pt idx="887">
                  <c:v>43371</c:v>
                </c:pt>
                <c:pt idx="888">
                  <c:v>43374</c:v>
                </c:pt>
                <c:pt idx="889">
                  <c:v>43375</c:v>
                </c:pt>
                <c:pt idx="890">
                  <c:v>43376</c:v>
                </c:pt>
                <c:pt idx="891">
                  <c:v>43377</c:v>
                </c:pt>
                <c:pt idx="892">
                  <c:v>43378</c:v>
                </c:pt>
                <c:pt idx="893">
                  <c:v>43381</c:v>
                </c:pt>
                <c:pt idx="894">
                  <c:v>43382</c:v>
                </c:pt>
                <c:pt idx="895">
                  <c:v>43383</c:v>
                </c:pt>
                <c:pt idx="896">
                  <c:v>43384</c:v>
                </c:pt>
                <c:pt idx="897">
                  <c:v>43385</c:v>
                </c:pt>
                <c:pt idx="898">
                  <c:v>43388</c:v>
                </c:pt>
                <c:pt idx="899">
                  <c:v>43389</c:v>
                </c:pt>
                <c:pt idx="900">
                  <c:v>43390</c:v>
                </c:pt>
                <c:pt idx="901">
                  <c:v>43391</c:v>
                </c:pt>
                <c:pt idx="902">
                  <c:v>43392</c:v>
                </c:pt>
                <c:pt idx="903">
                  <c:v>43395</c:v>
                </c:pt>
                <c:pt idx="904">
                  <c:v>43396</c:v>
                </c:pt>
                <c:pt idx="905">
                  <c:v>43397</c:v>
                </c:pt>
                <c:pt idx="906">
                  <c:v>43398</c:v>
                </c:pt>
                <c:pt idx="907">
                  <c:v>43399</c:v>
                </c:pt>
                <c:pt idx="908">
                  <c:v>43402</c:v>
                </c:pt>
                <c:pt idx="909">
                  <c:v>43403</c:v>
                </c:pt>
                <c:pt idx="910">
                  <c:v>43404</c:v>
                </c:pt>
                <c:pt idx="911">
                  <c:v>43405</c:v>
                </c:pt>
                <c:pt idx="912">
                  <c:v>43406</c:v>
                </c:pt>
                <c:pt idx="913">
                  <c:v>43409</c:v>
                </c:pt>
                <c:pt idx="914">
                  <c:v>43410</c:v>
                </c:pt>
                <c:pt idx="915">
                  <c:v>43411</c:v>
                </c:pt>
                <c:pt idx="916">
                  <c:v>43412</c:v>
                </c:pt>
                <c:pt idx="917">
                  <c:v>43413</c:v>
                </c:pt>
                <c:pt idx="918">
                  <c:v>43416</c:v>
                </c:pt>
                <c:pt idx="919">
                  <c:v>43417</c:v>
                </c:pt>
                <c:pt idx="920">
                  <c:v>43418</c:v>
                </c:pt>
                <c:pt idx="921">
                  <c:v>43419</c:v>
                </c:pt>
                <c:pt idx="922">
                  <c:v>43420</c:v>
                </c:pt>
                <c:pt idx="923">
                  <c:v>43423</c:v>
                </c:pt>
                <c:pt idx="924">
                  <c:v>43424</c:v>
                </c:pt>
                <c:pt idx="925">
                  <c:v>43425</c:v>
                </c:pt>
                <c:pt idx="926">
                  <c:v>43426</c:v>
                </c:pt>
                <c:pt idx="927">
                  <c:v>43427</c:v>
                </c:pt>
                <c:pt idx="928">
                  <c:v>43430</c:v>
                </c:pt>
                <c:pt idx="929">
                  <c:v>43431</c:v>
                </c:pt>
                <c:pt idx="930">
                  <c:v>43432</c:v>
                </c:pt>
                <c:pt idx="931">
                  <c:v>43433</c:v>
                </c:pt>
                <c:pt idx="932">
                  <c:v>43434</c:v>
                </c:pt>
                <c:pt idx="933">
                  <c:v>43437</c:v>
                </c:pt>
                <c:pt idx="934">
                  <c:v>43438</c:v>
                </c:pt>
                <c:pt idx="935">
                  <c:v>43439</c:v>
                </c:pt>
                <c:pt idx="936">
                  <c:v>43440</c:v>
                </c:pt>
                <c:pt idx="937">
                  <c:v>43441</c:v>
                </c:pt>
                <c:pt idx="938">
                  <c:v>43444</c:v>
                </c:pt>
                <c:pt idx="939">
                  <c:v>43445</c:v>
                </c:pt>
                <c:pt idx="940">
                  <c:v>43446</c:v>
                </c:pt>
                <c:pt idx="941">
                  <c:v>43447</c:v>
                </c:pt>
                <c:pt idx="942">
                  <c:v>43448</c:v>
                </c:pt>
                <c:pt idx="943">
                  <c:v>43451</c:v>
                </c:pt>
                <c:pt idx="944">
                  <c:v>43452</c:v>
                </c:pt>
                <c:pt idx="945">
                  <c:v>43453</c:v>
                </c:pt>
                <c:pt idx="946">
                  <c:v>43454</c:v>
                </c:pt>
                <c:pt idx="947">
                  <c:v>43455</c:v>
                </c:pt>
                <c:pt idx="948">
                  <c:v>43458</c:v>
                </c:pt>
                <c:pt idx="949">
                  <c:v>43459</c:v>
                </c:pt>
                <c:pt idx="950">
                  <c:v>43460</c:v>
                </c:pt>
                <c:pt idx="951">
                  <c:v>43461</c:v>
                </c:pt>
                <c:pt idx="952">
                  <c:v>43462</c:v>
                </c:pt>
                <c:pt idx="953">
                  <c:v>43465</c:v>
                </c:pt>
                <c:pt idx="954">
                  <c:v>43466</c:v>
                </c:pt>
                <c:pt idx="955">
                  <c:v>43467</c:v>
                </c:pt>
                <c:pt idx="956">
                  <c:v>43468</c:v>
                </c:pt>
                <c:pt idx="957">
                  <c:v>43469</c:v>
                </c:pt>
                <c:pt idx="958">
                  <c:v>43472</c:v>
                </c:pt>
                <c:pt idx="959">
                  <c:v>43473</c:v>
                </c:pt>
                <c:pt idx="960">
                  <c:v>43474</c:v>
                </c:pt>
                <c:pt idx="961">
                  <c:v>43475</c:v>
                </c:pt>
                <c:pt idx="962">
                  <c:v>43476</c:v>
                </c:pt>
                <c:pt idx="963">
                  <c:v>43479</c:v>
                </c:pt>
                <c:pt idx="964">
                  <c:v>43480</c:v>
                </c:pt>
                <c:pt idx="965">
                  <c:v>43481</c:v>
                </c:pt>
                <c:pt idx="966">
                  <c:v>43482</c:v>
                </c:pt>
                <c:pt idx="967">
                  <c:v>43483</c:v>
                </c:pt>
                <c:pt idx="968">
                  <c:v>43486</c:v>
                </c:pt>
                <c:pt idx="969">
                  <c:v>43487</c:v>
                </c:pt>
                <c:pt idx="970">
                  <c:v>43488</c:v>
                </c:pt>
                <c:pt idx="971">
                  <c:v>43489</c:v>
                </c:pt>
                <c:pt idx="972">
                  <c:v>43490</c:v>
                </c:pt>
                <c:pt idx="973">
                  <c:v>43493</c:v>
                </c:pt>
                <c:pt idx="974">
                  <c:v>43494</c:v>
                </c:pt>
                <c:pt idx="975">
                  <c:v>43495</c:v>
                </c:pt>
                <c:pt idx="976">
                  <c:v>43496</c:v>
                </c:pt>
                <c:pt idx="977">
                  <c:v>43497</c:v>
                </c:pt>
                <c:pt idx="978">
                  <c:v>43500</c:v>
                </c:pt>
                <c:pt idx="979">
                  <c:v>43501</c:v>
                </c:pt>
                <c:pt idx="980">
                  <c:v>43502</c:v>
                </c:pt>
                <c:pt idx="981">
                  <c:v>43503</c:v>
                </c:pt>
                <c:pt idx="982">
                  <c:v>43504</c:v>
                </c:pt>
                <c:pt idx="983">
                  <c:v>43507</c:v>
                </c:pt>
                <c:pt idx="984">
                  <c:v>43508</c:v>
                </c:pt>
                <c:pt idx="985">
                  <c:v>43509</c:v>
                </c:pt>
                <c:pt idx="986">
                  <c:v>43510</c:v>
                </c:pt>
                <c:pt idx="987">
                  <c:v>43511</c:v>
                </c:pt>
                <c:pt idx="988">
                  <c:v>43514</c:v>
                </c:pt>
                <c:pt idx="989">
                  <c:v>43515</c:v>
                </c:pt>
                <c:pt idx="990">
                  <c:v>43516</c:v>
                </c:pt>
                <c:pt idx="991">
                  <c:v>43517</c:v>
                </c:pt>
                <c:pt idx="992">
                  <c:v>43518</c:v>
                </c:pt>
                <c:pt idx="993">
                  <c:v>43521</c:v>
                </c:pt>
                <c:pt idx="994">
                  <c:v>43522</c:v>
                </c:pt>
                <c:pt idx="995">
                  <c:v>43523</c:v>
                </c:pt>
                <c:pt idx="996">
                  <c:v>43524</c:v>
                </c:pt>
                <c:pt idx="997">
                  <c:v>43525</c:v>
                </c:pt>
                <c:pt idx="998">
                  <c:v>43528</c:v>
                </c:pt>
                <c:pt idx="999">
                  <c:v>43529</c:v>
                </c:pt>
                <c:pt idx="1000">
                  <c:v>43530</c:v>
                </c:pt>
                <c:pt idx="1001">
                  <c:v>43531</c:v>
                </c:pt>
                <c:pt idx="1002">
                  <c:v>43532</c:v>
                </c:pt>
                <c:pt idx="1003">
                  <c:v>43535</c:v>
                </c:pt>
                <c:pt idx="1004">
                  <c:v>43536</c:v>
                </c:pt>
                <c:pt idx="1005">
                  <c:v>43537</c:v>
                </c:pt>
                <c:pt idx="1006">
                  <c:v>43538</c:v>
                </c:pt>
                <c:pt idx="1007">
                  <c:v>43539</c:v>
                </c:pt>
                <c:pt idx="1008">
                  <c:v>43542</c:v>
                </c:pt>
                <c:pt idx="1009">
                  <c:v>43543</c:v>
                </c:pt>
                <c:pt idx="1010">
                  <c:v>43544</c:v>
                </c:pt>
                <c:pt idx="1011">
                  <c:v>43545</c:v>
                </c:pt>
                <c:pt idx="1012">
                  <c:v>43546</c:v>
                </c:pt>
                <c:pt idx="1013">
                  <c:v>43549</c:v>
                </c:pt>
                <c:pt idx="1014">
                  <c:v>43550</c:v>
                </c:pt>
                <c:pt idx="1015">
                  <c:v>43551</c:v>
                </c:pt>
                <c:pt idx="1016">
                  <c:v>43552</c:v>
                </c:pt>
                <c:pt idx="1017">
                  <c:v>43553</c:v>
                </c:pt>
                <c:pt idx="1018">
                  <c:v>43556</c:v>
                </c:pt>
                <c:pt idx="1019">
                  <c:v>43557</c:v>
                </c:pt>
                <c:pt idx="1020">
                  <c:v>43558</c:v>
                </c:pt>
                <c:pt idx="1021">
                  <c:v>43559</c:v>
                </c:pt>
                <c:pt idx="1022">
                  <c:v>43560</c:v>
                </c:pt>
                <c:pt idx="1023">
                  <c:v>43563</c:v>
                </c:pt>
                <c:pt idx="1024">
                  <c:v>43564</c:v>
                </c:pt>
                <c:pt idx="1025">
                  <c:v>43565</c:v>
                </c:pt>
                <c:pt idx="1026">
                  <c:v>43566</c:v>
                </c:pt>
                <c:pt idx="1027">
                  <c:v>43567</c:v>
                </c:pt>
                <c:pt idx="1028">
                  <c:v>43570</c:v>
                </c:pt>
                <c:pt idx="1029">
                  <c:v>43571</c:v>
                </c:pt>
                <c:pt idx="1030">
                  <c:v>43572</c:v>
                </c:pt>
                <c:pt idx="1031">
                  <c:v>43573</c:v>
                </c:pt>
                <c:pt idx="1032">
                  <c:v>43574</c:v>
                </c:pt>
                <c:pt idx="1033">
                  <c:v>43577</c:v>
                </c:pt>
                <c:pt idx="1034">
                  <c:v>43578</c:v>
                </c:pt>
                <c:pt idx="1035">
                  <c:v>43579</c:v>
                </c:pt>
                <c:pt idx="1036">
                  <c:v>43580</c:v>
                </c:pt>
                <c:pt idx="1037">
                  <c:v>43581</c:v>
                </c:pt>
                <c:pt idx="1038">
                  <c:v>43584</c:v>
                </c:pt>
                <c:pt idx="1039">
                  <c:v>43585</c:v>
                </c:pt>
                <c:pt idx="1040">
                  <c:v>43586</c:v>
                </c:pt>
                <c:pt idx="1041">
                  <c:v>43587</c:v>
                </c:pt>
                <c:pt idx="1042">
                  <c:v>43588</c:v>
                </c:pt>
                <c:pt idx="1043">
                  <c:v>43591</c:v>
                </c:pt>
                <c:pt idx="1044">
                  <c:v>43592</c:v>
                </c:pt>
                <c:pt idx="1045">
                  <c:v>43593</c:v>
                </c:pt>
                <c:pt idx="1046">
                  <c:v>43594</c:v>
                </c:pt>
                <c:pt idx="1047">
                  <c:v>43595</c:v>
                </c:pt>
                <c:pt idx="1048">
                  <c:v>43598</c:v>
                </c:pt>
                <c:pt idx="1049">
                  <c:v>43599</c:v>
                </c:pt>
                <c:pt idx="1050">
                  <c:v>43600</c:v>
                </c:pt>
                <c:pt idx="1051">
                  <c:v>43601</c:v>
                </c:pt>
                <c:pt idx="1052">
                  <c:v>43602</c:v>
                </c:pt>
                <c:pt idx="1053">
                  <c:v>43605</c:v>
                </c:pt>
                <c:pt idx="1054">
                  <c:v>43606</c:v>
                </c:pt>
                <c:pt idx="1055">
                  <c:v>43607</c:v>
                </c:pt>
                <c:pt idx="1056">
                  <c:v>43608</c:v>
                </c:pt>
                <c:pt idx="1057">
                  <c:v>43609</c:v>
                </c:pt>
                <c:pt idx="1058">
                  <c:v>43612</c:v>
                </c:pt>
                <c:pt idx="1059">
                  <c:v>43613</c:v>
                </c:pt>
                <c:pt idx="1060">
                  <c:v>43614</c:v>
                </c:pt>
                <c:pt idx="1061">
                  <c:v>43615</c:v>
                </c:pt>
                <c:pt idx="1062">
                  <c:v>43616</c:v>
                </c:pt>
                <c:pt idx="1063">
                  <c:v>43619</c:v>
                </c:pt>
                <c:pt idx="1064">
                  <c:v>43620</c:v>
                </c:pt>
                <c:pt idx="1065">
                  <c:v>43621</c:v>
                </c:pt>
                <c:pt idx="1066">
                  <c:v>43622</c:v>
                </c:pt>
                <c:pt idx="1067">
                  <c:v>43623</c:v>
                </c:pt>
                <c:pt idx="1068">
                  <c:v>43626</c:v>
                </c:pt>
                <c:pt idx="1069">
                  <c:v>43627</c:v>
                </c:pt>
                <c:pt idx="1070">
                  <c:v>43628</c:v>
                </c:pt>
                <c:pt idx="1071">
                  <c:v>43629</c:v>
                </c:pt>
                <c:pt idx="1072">
                  <c:v>43630</c:v>
                </c:pt>
                <c:pt idx="1073">
                  <c:v>43633</c:v>
                </c:pt>
                <c:pt idx="1074">
                  <c:v>43634</c:v>
                </c:pt>
                <c:pt idx="1075">
                  <c:v>43635</c:v>
                </c:pt>
                <c:pt idx="1076">
                  <c:v>43636</c:v>
                </c:pt>
                <c:pt idx="1077">
                  <c:v>43637</c:v>
                </c:pt>
                <c:pt idx="1078">
                  <c:v>43640</c:v>
                </c:pt>
                <c:pt idx="1079">
                  <c:v>43641</c:v>
                </c:pt>
                <c:pt idx="1080">
                  <c:v>43642</c:v>
                </c:pt>
                <c:pt idx="1081">
                  <c:v>43643</c:v>
                </c:pt>
                <c:pt idx="1082">
                  <c:v>43644</c:v>
                </c:pt>
                <c:pt idx="1083">
                  <c:v>43647</c:v>
                </c:pt>
                <c:pt idx="1084">
                  <c:v>43648</c:v>
                </c:pt>
                <c:pt idx="1085">
                  <c:v>43649</c:v>
                </c:pt>
                <c:pt idx="1086">
                  <c:v>43650</c:v>
                </c:pt>
                <c:pt idx="1087">
                  <c:v>43651</c:v>
                </c:pt>
                <c:pt idx="1088">
                  <c:v>43654</c:v>
                </c:pt>
                <c:pt idx="1089">
                  <c:v>43655</c:v>
                </c:pt>
                <c:pt idx="1090">
                  <c:v>43656</c:v>
                </c:pt>
                <c:pt idx="1091">
                  <c:v>43657</c:v>
                </c:pt>
                <c:pt idx="1092">
                  <c:v>43658</c:v>
                </c:pt>
                <c:pt idx="1093">
                  <c:v>43661</c:v>
                </c:pt>
                <c:pt idx="1094">
                  <c:v>43662</c:v>
                </c:pt>
                <c:pt idx="1095">
                  <c:v>43663</c:v>
                </c:pt>
                <c:pt idx="1096">
                  <c:v>43664</c:v>
                </c:pt>
                <c:pt idx="1097">
                  <c:v>43665</c:v>
                </c:pt>
                <c:pt idx="1098">
                  <c:v>43668</c:v>
                </c:pt>
                <c:pt idx="1099">
                  <c:v>43669</c:v>
                </c:pt>
                <c:pt idx="1100">
                  <c:v>43670</c:v>
                </c:pt>
                <c:pt idx="1101">
                  <c:v>43671</c:v>
                </c:pt>
                <c:pt idx="1102">
                  <c:v>43672</c:v>
                </c:pt>
                <c:pt idx="1103">
                  <c:v>43675</c:v>
                </c:pt>
                <c:pt idx="1104">
                  <c:v>43676</c:v>
                </c:pt>
                <c:pt idx="1105">
                  <c:v>43677</c:v>
                </c:pt>
                <c:pt idx="1106">
                  <c:v>43678</c:v>
                </c:pt>
                <c:pt idx="1107">
                  <c:v>43679</c:v>
                </c:pt>
                <c:pt idx="1108">
                  <c:v>43682</c:v>
                </c:pt>
                <c:pt idx="1109">
                  <c:v>43683</c:v>
                </c:pt>
                <c:pt idx="1110">
                  <c:v>43684</c:v>
                </c:pt>
                <c:pt idx="1111">
                  <c:v>43685</c:v>
                </c:pt>
                <c:pt idx="1112">
                  <c:v>43686</c:v>
                </c:pt>
                <c:pt idx="1113">
                  <c:v>43689</c:v>
                </c:pt>
                <c:pt idx="1114">
                  <c:v>43690</c:v>
                </c:pt>
                <c:pt idx="1115">
                  <c:v>43691</c:v>
                </c:pt>
                <c:pt idx="1116">
                  <c:v>43692</c:v>
                </c:pt>
                <c:pt idx="1117">
                  <c:v>43693</c:v>
                </c:pt>
                <c:pt idx="1118">
                  <c:v>43696</c:v>
                </c:pt>
                <c:pt idx="1119">
                  <c:v>43697</c:v>
                </c:pt>
                <c:pt idx="1120">
                  <c:v>43698</c:v>
                </c:pt>
                <c:pt idx="1121">
                  <c:v>43699</c:v>
                </c:pt>
                <c:pt idx="1122">
                  <c:v>43700</c:v>
                </c:pt>
                <c:pt idx="1123">
                  <c:v>43703</c:v>
                </c:pt>
                <c:pt idx="1124">
                  <c:v>43704</c:v>
                </c:pt>
                <c:pt idx="1125">
                  <c:v>43705</c:v>
                </c:pt>
                <c:pt idx="1126">
                  <c:v>43706</c:v>
                </c:pt>
                <c:pt idx="1127">
                  <c:v>43707</c:v>
                </c:pt>
                <c:pt idx="1128">
                  <c:v>43710</c:v>
                </c:pt>
                <c:pt idx="1129">
                  <c:v>43711</c:v>
                </c:pt>
                <c:pt idx="1130">
                  <c:v>43712</c:v>
                </c:pt>
                <c:pt idx="1131">
                  <c:v>43713</c:v>
                </c:pt>
                <c:pt idx="1132">
                  <c:v>43714</c:v>
                </c:pt>
                <c:pt idx="1133">
                  <c:v>43717</c:v>
                </c:pt>
                <c:pt idx="1134">
                  <c:v>43718</c:v>
                </c:pt>
                <c:pt idx="1135">
                  <c:v>43719</c:v>
                </c:pt>
                <c:pt idx="1136">
                  <c:v>43720</c:v>
                </c:pt>
                <c:pt idx="1137">
                  <c:v>43721</c:v>
                </c:pt>
                <c:pt idx="1138">
                  <c:v>43724</c:v>
                </c:pt>
                <c:pt idx="1139">
                  <c:v>43725</c:v>
                </c:pt>
                <c:pt idx="1140">
                  <c:v>43726</c:v>
                </c:pt>
                <c:pt idx="1141">
                  <c:v>43727</c:v>
                </c:pt>
                <c:pt idx="1142">
                  <c:v>43728</c:v>
                </c:pt>
                <c:pt idx="1143">
                  <c:v>43731</c:v>
                </c:pt>
                <c:pt idx="1144">
                  <c:v>43732</c:v>
                </c:pt>
                <c:pt idx="1145">
                  <c:v>43733</c:v>
                </c:pt>
                <c:pt idx="1146">
                  <c:v>43734</c:v>
                </c:pt>
                <c:pt idx="1147">
                  <c:v>43735</c:v>
                </c:pt>
                <c:pt idx="1148">
                  <c:v>43738</c:v>
                </c:pt>
                <c:pt idx="1149">
                  <c:v>43739</c:v>
                </c:pt>
                <c:pt idx="1150">
                  <c:v>43740</c:v>
                </c:pt>
                <c:pt idx="1151">
                  <c:v>43741</c:v>
                </c:pt>
                <c:pt idx="1152">
                  <c:v>43742</c:v>
                </c:pt>
                <c:pt idx="1153">
                  <c:v>43745</c:v>
                </c:pt>
                <c:pt idx="1154">
                  <c:v>43746</c:v>
                </c:pt>
                <c:pt idx="1155">
                  <c:v>43747</c:v>
                </c:pt>
                <c:pt idx="1156">
                  <c:v>43748</c:v>
                </c:pt>
                <c:pt idx="1157">
                  <c:v>43749</c:v>
                </c:pt>
                <c:pt idx="1158">
                  <c:v>43752</c:v>
                </c:pt>
                <c:pt idx="1159">
                  <c:v>43753</c:v>
                </c:pt>
                <c:pt idx="1160">
                  <c:v>43754</c:v>
                </c:pt>
                <c:pt idx="1161">
                  <c:v>43755</c:v>
                </c:pt>
                <c:pt idx="1162">
                  <c:v>43756</c:v>
                </c:pt>
                <c:pt idx="1163">
                  <c:v>43759</c:v>
                </c:pt>
                <c:pt idx="1164">
                  <c:v>43760</c:v>
                </c:pt>
                <c:pt idx="1165">
                  <c:v>43761</c:v>
                </c:pt>
                <c:pt idx="1166">
                  <c:v>43762</c:v>
                </c:pt>
                <c:pt idx="1167">
                  <c:v>43763</c:v>
                </c:pt>
                <c:pt idx="1168">
                  <c:v>43766</c:v>
                </c:pt>
                <c:pt idx="1169">
                  <c:v>43767</c:v>
                </c:pt>
                <c:pt idx="1170">
                  <c:v>43768</c:v>
                </c:pt>
                <c:pt idx="1171">
                  <c:v>43769</c:v>
                </c:pt>
                <c:pt idx="1172">
                  <c:v>43770</c:v>
                </c:pt>
                <c:pt idx="1173">
                  <c:v>43773</c:v>
                </c:pt>
                <c:pt idx="1174">
                  <c:v>43774</c:v>
                </c:pt>
                <c:pt idx="1175">
                  <c:v>43775</c:v>
                </c:pt>
                <c:pt idx="1176">
                  <c:v>43776</c:v>
                </c:pt>
                <c:pt idx="1177">
                  <c:v>43777</c:v>
                </c:pt>
                <c:pt idx="1178">
                  <c:v>43780</c:v>
                </c:pt>
                <c:pt idx="1179">
                  <c:v>43781</c:v>
                </c:pt>
                <c:pt idx="1180">
                  <c:v>43782</c:v>
                </c:pt>
                <c:pt idx="1181">
                  <c:v>43783</c:v>
                </c:pt>
                <c:pt idx="1182">
                  <c:v>43784</c:v>
                </c:pt>
                <c:pt idx="1183">
                  <c:v>43787</c:v>
                </c:pt>
                <c:pt idx="1184">
                  <c:v>43788</c:v>
                </c:pt>
                <c:pt idx="1185">
                  <c:v>43789</c:v>
                </c:pt>
                <c:pt idx="1186">
                  <c:v>43790</c:v>
                </c:pt>
                <c:pt idx="1187">
                  <c:v>43791</c:v>
                </c:pt>
                <c:pt idx="1188">
                  <c:v>43794</c:v>
                </c:pt>
                <c:pt idx="1189">
                  <c:v>43795</c:v>
                </c:pt>
                <c:pt idx="1190">
                  <c:v>43796</c:v>
                </c:pt>
                <c:pt idx="1191">
                  <c:v>43797</c:v>
                </c:pt>
                <c:pt idx="1192">
                  <c:v>43798</c:v>
                </c:pt>
                <c:pt idx="1193">
                  <c:v>43801</c:v>
                </c:pt>
                <c:pt idx="1194">
                  <c:v>43802</c:v>
                </c:pt>
                <c:pt idx="1195">
                  <c:v>43803</c:v>
                </c:pt>
                <c:pt idx="1196">
                  <c:v>43804</c:v>
                </c:pt>
                <c:pt idx="1197">
                  <c:v>43805</c:v>
                </c:pt>
                <c:pt idx="1198">
                  <c:v>43808</c:v>
                </c:pt>
                <c:pt idx="1199">
                  <c:v>43809</c:v>
                </c:pt>
                <c:pt idx="1200">
                  <c:v>43810</c:v>
                </c:pt>
                <c:pt idx="1201">
                  <c:v>43811</c:v>
                </c:pt>
                <c:pt idx="1202">
                  <c:v>43812</c:v>
                </c:pt>
                <c:pt idx="1203">
                  <c:v>43815</c:v>
                </c:pt>
                <c:pt idx="1204">
                  <c:v>43816</c:v>
                </c:pt>
                <c:pt idx="1205">
                  <c:v>43817</c:v>
                </c:pt>
                <c:pt idx="1206">
                  <c:v>43818</c:v>
                </c:pt>
                <c:pt idx="1207">
                  <c:v>43819</c:v>
                </c:pt>
                <c:pt idx="1208">
                  <c:v>43822</c:v>
                </c:pt>
                <c:pt idx="1209">
                  <c:v>43823</c:v>
                </c:pt>
                <c:pt idx="1210">
                  <c:v>43824</c:v>
                </c:pt>
                <c:pt idx="1211">
                  <c:v>43825</c:v>
                </c:pt>
                <c:pt idx="1212">
                  <c:v>43826</c:v>
                </c:pt>
                <c:pt idx="1213">
                  <c:v>43829</c:v>
                </c:pt>
                <c:pt idx="1214">
                  <c:v>43830</c:v>
                </c:pt>
              </c:numCache>
            </c:numRef>
          </c:cat>
          <c:val>
            <c:numRef>
              <c:f>Sheet1!$F$1987:$F$3201</c:f>
              <c:numCache>
                <c:formatCode>_(* #,##0.00_);_(* \(#,##0.00\);_(* "-"??_);_(@_)</c:formatCode>
                <c:ptCount val="1215"/>
                <c:pt idx="0">
                  <c:v>100</c:v>
                </c:pt>
                <c:pt idx="1">
                  <c:v>98.855655603269014</c:v>
                </c:pt>
                <c:pt idx="2">
                  <c:v>99.954674803396102</c:v>
                </c:pt>
                <c:pt idx="3">
                  <c:v>100.74763210893001</c:v>
                </c:pt>
                <c:pt idx="4">
                  <c:v>100.28036204084876</c:v>
                </c:pt>
                <c:pt idx="5">
                  <c:v>100.5555841109486</c:v>
                </c:pt>
                <c:pt idx="6">
                  <c:v>100.16074090341995</c:v>
                </c:pt>
                <c:pt idx="7">
                  <c:v>100.44811199528989</c:v>
                </c:pt>
                <c:pt idx="8">
                  <c:v>101.16163338924997</c:v>
                </c:pt>
                <c:pt idx="9">
                  <c:v>100.96304361031544</c:v>
                </c:pt>
                <c:pt idx="10">
                  <c:v>100.67286889803698</c:v>
                </c:pt>
                <c:pt idx="11">
                  <c:v>100.4854936007364</c:v>
                </c:pt>
                <c:pt idx="12">
                  <c:v>100.40091771841369</c:v>
                </c:pt>
                <c:pt idx="13">
                  <c:v>100.34718166058434</c:v>
                </c:pt>
                <c:pt idx="14">
                  <c:v>98.339789448107283</c:v>
                </c:pt>
                <c:pt idx="15">
                  <c:v>98.309884163750084</c:v>
                </c:pt>
                <c:pt idx="16">
                  <c:v>98.10288352359008</c:v>
                </c:pt>
                <c:pt idx="17">
                  <c:v>97.007135213939563</c:v>
                </c:pt>
                <c:pt idx="18">
                  <c:v>96.68845702750815</c:v>
                </c:pt>
                <c:pt idx="19">
                  <c:v>97.100121957487758</c:v>
                </c:pt>
                <c:pt idx="20">
                  <c:v>96.450149292786719</c:v>
                </c:pt>
                <c:pt idx="21">
                  <c:v>95.418884252531413</c:v>
                </c:pt>
                <c:pt idx="22">
                  <c:v>96.190347134933546</c:v>
                </c:pt>
                <c:pt idx="23">
                  <c:v>96.124929325402164</c:v>
                </c:pt>
                <c:pt idx="24">
                  <c:v>95.042264577657917</c:v>
                </c:pt>
                <c:pt idx="25">
                  <c:v>96.778640150647846</c:v>
                </c:pt>
                <c:pt idx="26">
                  <c:v>96.600142984640812</c:v>
                </c:pt>
                <c:pt idx="27">
                  <c:v>96.554817788036942</c:v>
                </c:pt>
                <c:pt idx="28">
                  <c:v>95.491311113084009</c:v>
                </c:pt>
                <c:pt idx="29">
                  <c:v>95.491311113084009</c:v>
                </c:pt>
                <c:pt idx="30">
                  <c:v>96.04923157437301</c:v>
                </c:pt>
                <c:pt idx="31">
                  <c:v>96.66042082342328</c:v>
                </c:pt>
                <c:pt idx="32">
                  <c:v>96.510427131569202</c:v>
                </c:pt>
                <c:pt idx="33">
                  <c:v>97.299179006490348</c:v>
                </c:pt>
                <c:pt idx="34">
                  <c:v>98.135592428355778</c:v>
                </c:pt>
                <c:pt idx="35">
                  <c:v>98.607067927049769</c:v>
                </c:pt>
                <c:pt idx="36">
                  <c:v>98.706596451551064</c:v>
                </c:pt>
                <c:pt idx="37">
                  <c:v>98.295398791639585</c:v>
                </c:pt>
                <c:pt idx="38">
                  <c:v>97.709317365157531</c:v>
                </c:pt>
                <c:pt idx="39">
                  <c:v>97.250258816199675</c:v>
                </c:pt>
                <c:pt idx="40">
                  <c:v>97.430586430815936</c:v>
                </c:pt>
                <c:pt idx="41">
                  <c:v>98.058201862365507</c:v>
                </c:pt>
                <c:pt idx="42">
                  <c:v>97.495090042310537</c:v>
                </c:pt>
                <c:pt idx="43">
                  <c:v>96.359449816580934</c:v>
                </c:pt>
                <c:pt idx="44">
                  <c:v>93.649827304527108</c:v>
                </c:pt>
                <c:pt idx="45">
                  <c:v>94.216705758829946</c:v>
                </c:pt>
                <c:pt idx="46">
                  <c:v>96.614168457592427</c:v>
                </c:pt>
                <c:pt idx="47">
                  <c:v>97.305345842074615</c:v>
                </c:pt>
                <c:pt idx="48">
                  <c:v>98.739962661228049</c:v>
                </c:pt>
                <c:pt idx="49">
                  <c:v>97.956031908392319</c:v>
                </c:pt>
                <c:pt idx="50">
                  <c:v>98.731016904889387</c:v>
                </c:pt>
                <c:pt idx="51">
                  <c:v>99.3600448242819</c:v>
                </c:pt>
                <c:pt idx="52">
                  <c:v>98.300208112790457</c:v>
                </c:pt>
                <c:pt idx="53">
                  <c:v>98.901457104605015</c:v>
                </c:pt>
                <c:pt idx="54">
                  <c:v>98.688171440319991</c:v>
                </c:pt>
                <c:pt idx="55">
                  <c:v>96.858999683703274</c:v>
                </c:pt>
                <c:pt idx="56">
                  <c:v>97.446594626369333</c:v>
                </c:pt>
                <c:pt idx="57">
                  <c:v>95.783625605939434</c:v>
                </c:pt>
                <c:pt idx="58">
                  <c:v>95.68804726190001</c:v>
                </c:pt>
                <c:pt idx="59">
                  <c:v>94.663522746482258</c:v>
                </c:pt>
                <c:pt idx="60">
                  <c:v>96.287412936590627</c:v>
                </c:pt>
                <c:pt idx="61">
                  <c:v>96.653247287913956</c:v>
                </c:pt>
                <c:pt idx="62">
                  <c:v>97.175867789804443</c:v>
                </c:pt>
                <c:pt idx="63">
                  <c:v>96.50493606440449</c:v>
                </c:pt>
                <c:pt idx="64">
                  <c:v>98.131651230198742</c:v>
                </c:pt>
                <c:pt idx="65">
                  <c:v>98.852490859382826</c:v>
                </c:pt>
                <c:pt idx="66">
                  <c:v>98.23382118417193</c:v>
                </c:pt>
                <c:pt idx="67">
                  <c:v>97.294987597892984</c:v>
                </c:pt>
                <c:pt idx="68">
                  <c:v>97.294987597892984</c:v>
                </c:pt>
                <c:pt idx="69">
                  <c:v>97.727679707115826</c:v>
                </c:pt>
                <c:pt idx="70">
                  <c:v>94.453532887164073</c:v>
                </c:pt>
                <c:pt idx="71">
                  <c:v>96.100964541321559</c:v>
                </c:pt>
                <c:pt idx="72">
                  <c:v>95.028415439243602</c:v>
                </c:pt>
                <c:pt idx="73">
                  <c:v>94.918241387493723</c:v>
                </c:pt>
                <c:pt idx="74">
                  <c:v>95.334454471882182</c:v>
                </c:pt>
                <c:pt idx="75">
                  <c:v>93.685610329881754</c:v>
                </c:pt>
                <c:pt idx="76">
                  <c:v>92.822109428559997</c:v>
                </c:pt>
                <c:pt idx="77">
                  <c:v>91.426571439728107</c:v>
                </c:pt>
                <c:pt idx="78">
                  <c:v>88.885034980985012</c:v>
                </c:pt>
                <c:pt idx="79">
                  <c:v>91.587595053824103</c:v>
                </c:pt>
                <c:pt idx="80">
                  <c:v>90.310706043799783</c:v>
                </c:pt>
                <c:pt idx="81">
                  <c:v>91.853142768298198</c:v>
                </c:pt>
                <c:pt idx="82">
                  <c:v>93.461495592134142</c:v>
                </c:pt>
                <c:pt idx="83">
                  <c:v>93.444545738018789</c:v>
                </c:pt>
                <c:pt idx="84">
                  <c:v>90.521166732398939</c:v>
                </c:pt>
                <c:pt idx="85">
                  <c:v>91.961904332205151</c:v>
                </c:pt>
                <c:pt idx="86">
                  <c:v>94.296746736596972</c:v>
                </c:pt>
                <c:pt idx="87">
                  <c:v>91.704360715507775</c:v>
                </c:pt>
                <c:pt idx="88">
                  <c:v>91.771689302688273</c:v>
                </c:pt>
                <c:pt idx="89">
                  <c:v>93.29435119738541</c:v>
                </c:pt>
                <c:pt idx="90">
                  <c:v>93.687493647005724</c:v>
                </c:pt>
                <c:pt idx="91">
                  <c:v>93.291526221699513</c:v>
                </c:pt>
                <c:pt idx="92">
                  <c:v>92.091382384475324</c:v>
                </c:pt>
                <c:pt idx="93">
                  <c:v>92.920041919004362</c:v>
                </c:pt>
                <c:pt idx="94">
                  <c:v>93.142744168909047</c:v>
                </c:pt>
                <c:pt idx="95">
                  <c:v>96.238917520649437</c:v>
                </c:pt>
                <c:pt idx="96">
                  <c:v>97.307229159198528</c:v>
                </c:pt>
                <c:pt idx="97">
                  <c:v>97.442984778272034</c:v>
                </c:pt>
                <c:pt idx="98">
                  <c:v>96.774335808549296</c:v>
                </c:pt>
                <c:pt idx="99">
                  <c:v>95.06609462843258</c:v>
                </c:pt>
                <c:pt idx="100">
                  <c:v>96.099028883224761</c:v>
                </c:pt>
                <c:pt idx="101">
                  <c:v>96.099504451482034</c:v>
                </c:pt>
                <c:pt idx="102">
                  <c:v>96.001061822226973</c:v>
                </c:pt>
                <c:pt idx="103">
                  <c:v>94.438820097092389</c:v>
                </c:pt>
                <c:pt idx="104">
                  <c:v>94.198658127170646</c:v>
                </c:pt>
                <c:pt idx="105">
                  <c:v>95.580659482799575</c:v>
                </c:pt>
                <c:pt idx="106">
                  <c:v>96.300669824307562</c:v>
                </c:pt>
                <c:pt idx="107">
                  <c:v>97.134816547560547</c:v>
                </c:pt>
                <c:pt idx="108">
                  <c:v>99.460820893872011</c:v>
                </c:pt>
                <c:pt idx="109">
                  <c:v>99.436091344493931</c:v>
                </c:pt>
                <c:pt idx="110">
                  <c:v>100.47853696443153</c:v>
                </c:pt>
                <c:pt idx="111">
                  <c:v>100.77006030613855</c:v>
                </c:pt>
                <c:pt idx="112">
                  <c:v>101.91475310138937</c:v>
                </c:pt>
                <c:pt idx="113">
                  <c:v>99.824155042426938</c:v>
                </c:pt>
                <c:pt idx="114">
                  <c:v>100.46284321194162</c:v>
                </c:pt>
                <c:pt idx="115">
                  <c:v>100.45142957376711</c:v>
                </c:pt>
                <c:pt idx="116">
                  <c:v>100.1261408857939</c:v>
                </c:pt>
                <c:pt idx="117">
                  <c:v>100.04053859948515</c:v>
                </c:pt>
                <c:pt idx="118">
                  <c:v>100.60598925738013</c:v>
                </c:pt>
                <c:pt idx="119">
                  <c:v>99.935438014628303</c:v>
                </c:pt>
                <c:pt idx="120">
                  <c:v>100.26120227085879</c:v>
                </c:pt>
                <c:pt idx="121">
                  <c:v>100.73153927729963</c:v>
                </c:pt>
                <c:pt idx="122">
                  <c:v>102.73510834518152</c:v>
                </c:pt>
                <c:pt idx="123">
                  <c:v>102.35275146633577</c:v>
                </c:pt>
                <c:pt idx="124">
                  <c:v>101.64843487731773</c:v>
                </c:pt>
                <c:pt idx="125">
                  <c:v>101.60230475636246</c:v>
                </c:pt>
                <c:pt idx="126">
                  <c:v>101.03923193975382</c:v>
                </c:pt>
                <c:pt idx="127">
                  <c:v>101.75924228126181</c:v>
                </c:pt>
                <c:pt idx="128">
                  <c:v>101.86672070740501</c:v>
                </c:pt>
                <c:pt idx="129">
                  <c:v>102.25050429102255</c:v>
                </c:pt>
                <c:pt idx="130">
                  <c:v>103.37141867340981</c:v>
                </c:pt>
                <c:pt idx="131">
                  <c:v>102.27000258957064</c:v>
                </c:pt>
                <c:pt idx="132">
                  <c:v>100.06954826317866</c:v>
                </c:pt>
                <c:pt idx="133">
                  <c:v>101.04398762232651</c:v>
                </c:pt>
                <c:pt idx="134">
                  <c:v>99.41326406814494</c:v>
                </c:pt>
                <c:pt idx="135">
                  <c:v>99.495061808395519</c:v>
                </c:pt>
                <c:pt idx="136">
                  <c:v>98.396499134099969</c:v>
                </c:pt>
                <c:pt idx="137">
                  <c:v>96.76958012597656</c:v>
                </c:pt>
                <c:pt idx="138">
                  <c:v>97.43537568615568</c:v>
                </c:pt>
                <c:pt idx="139">
                  <c:v>98.267620136379563</c:v>
                </c:pt>
                <c:pt idx="140">
                  <c:v>97.591837642797756</c:v>
                </c:pt>
                <c:pt idx="141">
                  <c:v>98.482576988665954</c:v>
                </c:pt>
                <c:pt idx="142">
                  <c:v>98.727019072903133</c:v>
                </c:pt>
                <c:pt idx="143">
                  <c:v>98.564850297173805</c:v>
                </c:pt>
                <c:pt idx="144">
                  <c:v>97.774455853589714</c:v>
                </c:pt>
                <c:pt idx="145">
                  <c:v>97.92996667371726</c:v>
                </c:pt>
                <c:pt idx="146">
                  <c:v>98.387463337211798</c:v>
                </c:pt>
                <c:pt idx="147">
                  <c:v>97.311727939265253</c:v>
                </c:pt>
                <c:pt idx="148">
                  <c:v>97.303643278891641</c:v>
                </c:pt>
                <c:pt idx="149">
                  <c:v>97.309825666236165</c:v>
                </c:pt>
                <c:pt idx="150">
                  <c:v>96.687306817468681</c:v>
                </c:pt>
                <c:pt idx="151">
                  <c:v>95.306256598354281</c:v>
                </c:pt>
                <c:pt idx="152">
                  <c:v>93.156212507232993</c:v>
                </c:pt>
                <c:pt idx="153">
                  <c:v>94.29805189294018</c:v>
                </c:pt>
                <c:pt idx="154">
                  <c:v>92.70870277714117</c:v>
                </c:pt>
                <c:pt idx="155">
                  <c:v>93.534764840020543</c:v>
                </c:pt>
                <c:pt idx="156">
                  <c:v>92.755784034610983</c:v>
                </c:pt>
                <c:pt idx="157">
                  <c:v>91.237770157402593</c:v>
                </c:pt>
                <c:pt idx="158">
                  <c:v>91.028044555946167</c:v>
                </c:pt>
                <c:pt idx="159">
                  <c:v>91.627260560107374</c:v>
                </c:pt>
                <c:pt idx="160">
                  <c:v>91.627260560107374</c:v>
                </c:pt>
                <c:pt idx="161">
                  <c:v>94.115909250405466</c:v>
                </c:pt>
                <c:pt idx="162">
                  <c:v>92.201747014890501</c:v>
                </c:pt>
                <c:pt idx="163">
                  <c:v>93.095339770302317</c:v>
                </c:pt>
                <c:pt idx="164">
                  <c:v>94.098313224886439</c:v>
                </c:pt>
                <c:pt idx="165">
                  <c:v>96.157999347126264</c:v>
                </c:pt>
                <c:pt idx="166">
                  <c:v>97.615764432957533</c:v>
                </c:pt>
                <c:pt idx="167">
                  <c:v>97.615764432957533</c:v>
                </c:pt>
                <c:pt idx="168">
                  <c:v>97.258895759579076</c:v>
                </c:pt>
                <c:pt idx="169">
                  <c:v>96.837055011797048</c:v>
                </c:pt>
                <c:pt idx="170">
                  <c:v>96.548502563710585</c:v>
                </c:pt>
                <c:pt idx="171">
                  <c:v>96.316322944886039</c:v>
                </c:pt>
                <c:pt idx="172">
                  <c:v>96.316322944886039</c:v>
                </c:pt>
                <c:pt idx="173">
                  <c:v>93.590839970824362</c:v>
                </c:pt>
                <c:pt idx="174">
                  <c:v>94.089118453198836</c:v>
                </c:pt>
                <c:pt idx="175">
                  <c:v>93.03045582909354</c:v>
                </c:pt>
                <c:pt idx="176">
                  <c:v>91.12476755853578</c:v>
                </c:pt>
                <c:pt idx="177">
                  <c:v>91.219836990935121</c:v>
                </c:pt>
                <c:pt idx="178">
                  <c:v>91.789775849489985</c:v>
                </c:pt>
                <c:pt idx="179">
                  <c:v>91.794553207902013</c:v>
                </c:pt>
                <c:pt idx="180">
                  <c:v>91.799330566314026</c:v>
                </c:pt>
                <c:pt idx="181">
                  <c:v>90.4382611547274</c:v>
                </c:pt>
                <c:pt idx="182">
                  <c:v>89.032762309908918</c:v>
                </c:pt>
                <c:pt idx="183">
                  <c:v>88.868421180535165</c:v>
                </c:pt>
                <c:pt idx="184">
                  <c:v>90.363734363499759</c:v>
                </c:pt>
                <c:pt idx="185">
                  <c:v>87.815969122365502</c:v>
                </c:pt>
                <c:pt idx="186">
                  <c:v>87.278994036853618</c:v>
                </c:pt>
                <c:pt idx="187">
                  <c:v>90.215158516885708</c:v>
                </c:pt>
                <c:pt idx="188">
                  <c:v>89.209046835312719</c:v>
                </c:pt>
                <c:pt idx="189">
                  <c:v>89.772297392090763</c:v>
                </c:pt>
                <c:pt idx="190">
                  <c:v>90.525686813667505</c:v>
                </c:pt>
                <c:pt idx="191">
                  <c:v>92.273244520787159</c:v>
                </c:pt>
                <c:pt idx="192">
                  <c:v>93.0815735641022</c:v>
                </c:pt>
                <c:pt idx="193">
                  <c:v>92.7500248903075</c:v>
                </c:pt>
                <c:pt idx="194">
                  <c:v>90.511354738431422</c:v>
                </c:pt>
                <c:pt idx="195">
                  <c:v>91.613491324086169</c:v>
                </c:pt>
                <c:pt idx="196">
                  <c:v>94.156001470967198</c:v>
                </c:pt>
                <c:pt idx="197">
                  <c:v>94.54440070986503</c:v>
                </c:pt>
                <c:pt idx="198">
                  <c:v>93.967295813692104</c:v>
                </c:pt>
                <c:pt idx="199">
                  <c:v>91.822261886691763</c:v>
                </c:pt>
                <c:pt idx="200">
                  <c:v>91.714771322421143</c:v>
                </c:pt>
                <c:pt idx="201">
                  <c:v>89.95288154006542</c:v>
                </c:pt>
                <c:pt idx="202">
                  <c:v>92.270855841581152</c:v>
                </c:pt>
                <c:pt idx="203">
                  <c:v>95.024525230273781</c:v>
                </c:pt>
                <c:pt idx="204">
                  <c:v>94.046599963331758</c:v>
                </c:pt>
                <c:pt idx="205">
                  <c:v>95.502261071476539</c:v>
                </c:pt>
                <c:pt idx="206">
                  <c:v>95.279158433634862</c:v>
                </c:pt>
                <c:pt idx="207">
                  <c:v>93.163744128789077</c:v>
                </c:pt>
                <c:pt idx="208">
                  <c:v>93.681132044811662</c:v>
                </c:pt>
                <c:pt idx="209">
                  <c:v>92.164798484834137</c:v>
                </c:pt>
                <c:pt idx="210">
                  <c:v>90.896887562282046</c:v>
                </c:pt>
                <c:pt idx="211">
                  <c:v>91.781176604348332</c:v>
                </c:pt>
                <c:pt idx="212">
                  <c:v>94.024624114636424</c:v>
                </c:pt>
                <c:pt idx="213">
                  <c:v>94.011247511082743</c:v>
                </c:pt>
                <c:pt idx="214">
                  <c:v>95.821866349241162</c:v>
                </c:pt>
                <c:pt idx="215">
                  <c:v>97.073056517351162</c:v>
                </c:pt>
                <c:pt idx="216">
                  <c:v>98.803893470028726</c:v>
                </c:pt>
                <c:pt idx="217">
                  <c:v>99.632765154515496</c:v>
                </c:pt>
                <c:pt idx="218">
                  <c:v>100.86962324738941</c:v>
                </c:pt>
                <c:pt idx="219">
                  <c:v>99.879276848576112</c:v>
                </c:pt>
                <c:pt idx="220">
                  <c:v>98.481899513058082</c:v>
                </c:pt>
                <c:pt idx="221">
                  <c:v>98.517251965307111</c:v>
                </c:pt>
                <c:pt idx="222">
                  <c:v>98.886541770556832</c:v>
                </c:pt>
                <c:pt idx="223">
                  <c:v>100.58489268603257</c:v>
                </c:pt>
                <c:pt idx="224">
                  <c:v>99.892653452129807</c:v>
                </c:pt>
                <c:pt idx="225">
                  <c:v>100.8801334358959</c:v>
                </c:pt>
                <c:pt idx="226">
                  <c:v>101.91156511705262</c:v>
                </c:pt>
                <c:pt idx="227">
                  <c:v>103.14890094576774</c:v>
                </c:pt>
                <c:pt idx="228">
                  <c:v>103.14937868160895</c:v>
                </c:pt>
                <c:pt idx="229">
                  <c:v>102.22543756472282</c:v>
                </c:pt>
                <c:pt idx="230">
                  <c:v>100.47501344255596</c:v>
                </c:pt>
                <c:pt idx="231">
                  <c:v>100.33169269019514</c:v>
                </c:pt>
                <c:pt idx="232">
                  <c:v>100.33169269019514</c:v>
                </c:pt>
                <c:pt idx="233">
                  <c:v>100.33169269019514</c:v>
                </c:pt>
                <c:pt idx="234">
                  <c:v>99.227645161175587</c:v>
                </c:pt>
                <c:pt idx="235">
                  <c:v>100.83904815355245</c:v>
                </c:pt>
                <c:pt idx="236">
                  <c:v>100.32261570921229</c:v>
                </c:pt>
                <c:pt idx="237">
                  <c:v>98.914250449346582</c:v>
                </c:pt>
                <c:pt idx="238">
                  <c:v>100.30832901888111</c:v>
                </c:pt>
                <c:pt idx="239">
                  <c:v>98.745834078689953</c:v>
                </c:pt>
                <c:pt idx="240">
                  <c:v>98.703045755712424</c:v>
                </c:pt>
                <c:pt idx="241">
                  <c:v>98.520834807302421</c:v>
                </c:pt>
                <c:pt idx="242">
                  <c:v>99.178044217530527</c:v>
                </c:pt>
                <c:pt idx="243">
                  <c:v>99.21746716679074</c:v>
                </c:pt>
                <c:pt idx="244">
                  <c:v>100.4919822703128</c:v>
                </c:pt>
                <c:pt idx="245">
                  <c:v>102.51841801582226</c:v>
                </c:pt>
                <c:pt idx="246">
                  <c:v>102.29293797676083</c:v>
                </c:pt>
                <c:pt idx="247">
                  <c:v>102.51745648047444</c:v>
                </c:pt>
                <c:pt idx="248">
                  <c:v>102.38284153178105</c:v>
                </c:pt>
                <c:pt idx="249">
                  <c:v>102.88668605403348</c:v>
                </c:pt>
                <c:pt idx="250">
                  <c:v>103.80495231119197</c:v>
                </c:pt>
                <c:pt idx="251">
                  <c:v>102.74822496394884</c:v>
                </c:pt>
                <c:pt idx="252">
                  <c:v>101.90015078718048</c:v>
                </c:pt>
                <c:pt idx="253">
                  <c:v>101.93668913039724</c:v>
                </c:pt>
                <c:pt idx="254">
                  <c:v>102.12466929089408</c:v>
                </c:pt>
                <c:pt idx="255">
                  <c:v>102.12466929089408</c:v>
                </c:pt>
                <c:pt idx="256">
                  <c:v>102.64630221708099</c:v>
                </c:pt>
                <c:pt idx="257">
                  <c:v>102.03620803889557</c:v>
                </c:pt>
                <c:pt idx="258">
                  <c:v>102.03620803889557</c:v>
                </c:pt>
                <c:pt idx="259">
                  <c:v>99.540062275980958</c:v>
                </c:pt>
                <c:pt idx="260">
                  <c:v>99.583331366632422</c:v>
                </c:pt>
                <c:pt idx="261">
                  <c:v>99.661696497478914</c:v>
                </c:pt>
                <c:pt idx="262">
                  <c:v>98.667468947843432</c:v>
                </c:pt>
                <c:pt idx="263">
                  <c:v>98.479488787346597</c:v>
                </c:pt>
                <c:pt idx="264">
                  <c:v>99.538139205285333</c:v>
                </c:pt>
                <c:pt idx="265">
                  <c:v>100.05640675775487</c:v>
                </c:pt>
                <c:pt idx="266">
                  <c:v>98.597276867453289</c:v>
                </c:pt>
                <c:pt idx="267">
                  <c:v>98.850160663927298</c:v>
                </c:pt>
                <c:pt idx="268">
                  <c:v>100.44342473524836</c:v>
                </c:pt>
                <c:pt idx="269">
                  <c:v>100.81698121787252</c:v>
                </c:pt>
                <c:pt idx="270">
                  <c:v>101.30111426549485</c:v>
                </c:pt>
                <c:pt idx="271">
                  <c:v>100.34775196814127</c:v>
                </c:pt>
                <c:pt idx="272">
                  <c:v>100.80255818765538</c:v>
                </c:pt>
                <c:pt idx="273">
                  <c:v>100.78380824837309</c:v>
                </c:pt>
                <c:pt idx="274">
                  <c:v>101.69101684903177</c:v>
                </c:pt>
                <c:pt idx="275">
                  <c:v>103.09678152752991</c:v>
                </c:pt>
                <c:pt idx="276">
                  <c:v>103.51601093917505</c:v>
                </c:pt>
                <c:pt idx="277">
                  <c:v>103.8304329979089</c:v>
                </c:pt>
                <c:pt idx="278">
                  <c:v>104.64437266983002</c:v>
                </c:pt>
                <c:pt idx="279">
                  <c:v>103.40303053580737</c:v>
                </c:pt>
                <c:pt idx="280">
                  <c:v>102.63860993429847</c:v>
                </c:pt>
                <c:pt idx="281">
                  <c:v>103.05783934594361</c:v>
                </c:pt>
                <c:pt idx="282">
                  <c:v>104.17754725846828</c:v>
                </c:pt>
                <c:pt idx="283">
                  <c:v>103.75254863473629</c:v>
                </c:pt>
                <c:pt idx="284">
                  <c:v>104.34821978270453</c:v>
                </c:pt>
                <c:pt idx="285">
                  <c:v>103.74101021056256</c:v>
                </c:pt>
                <c:pt idx="286">
                  <c:v>102.4770719958664</c:v>
                </c:pt>
                <c:pt idx="287">
                  <c:v>102.01793886728714</c:v>
                </c:pt>
                <c:pt idx="288">
                  <c:v>100.68525087522256</c:v>
                </c:pt>
                <c:pt idx="289">
                  <c:v>98.427565878564806</c:v>
                </c:pt>
                <c:pt idx="290">
                  <c:v>99.754484658542523</c:v>
                </c:pt>
                <c:pt idx="291">
                  <c:v>99.754484658542523</c:v>
                </c:pt>
                <c:pt idx="292">
                  <c:v>100.04679140427675</c:v>
                </c:pt>
                <c:pt idx="293">
                  <c:v>102.43202646865986</c:v>
                </c:pt>
                <c:pt idx="294">
                  <c:v>102.33685949836513</c:v>
                </c:pt>
                <c:pt idx="295">
                  <c:v>103.59287027382868</c:v>
                </c:pt>
                <c:pt idx="296">
                  <c:v>103.63441524563248</c:v>
                </c:pt>
                <c:pt idx="297">
                  <c:v>99.61904541268899</c:v>
                </c:pt>
                <c:pt idx="298">
                  <c:v>96.137480159317533</c:v>
                </c:pt>
                <c:pt idx="299">
                  <c:v>98.376560907115064</c:v>
                </c:pt>
                <c:pt idx="300">
                  <c:v>99.784259137769212</c:v>
                </c:pt>
                <c:pt idx="301">
                  <c:v>100.38714430999173</c:v>
                </c:pt>
                <c:pt idx="302">
                  <c:v>100.67940835582074</c:v>
                </c:pt>
                <c:pt idx="303">
                  <c:v>100.76201521836086</c:v>
                </c:pt>
                <c:pt idx="304">
                  <c:v>99.211808072798334</c:v>
                </c:pt>
                <c:pt idx="305">
                  <c:v>97.501701093897964</c:v>
                </c:pt>
                <c:pt idx="306">
                  <c:v>98.279944693617878</c:v>
                </c:pt>
                <c:pt idx="307">
                  <c:v>98.553368577814936</c:v>
                </c:pt>
                <c:pt idx="308">
                  <c:v>100.44704636236</c:v>
                </c:pt>
                <c:pt idx="309">
                  <c:v>101.27504731203095</c:v>
                </c:pt>
                <c:pt idx="310">
                  <c:v>101.77890086541881</c:v>
                </c:pt>
                <c:pt idx="311">
                  <c:v>101.8682708629037</c:v>
                </c:pt>
                <c:pt idx="312">
                  <c:v>101.89049259200807</c:v>
                </c:pt>
                <c:pt idx="313">
                  <c:v>101.80643648626553</c:v>
                </c:pt>
                <c:pt idx="314">
                  <c:v>101.39485141676747</c:v>
                </c:pt>
                <c:pt idx="315">
                  <c:v>101.2455793669143</c:v>
                </c:pt>
                <c:pt idx="316">
                  <c:v>101.60740708646132</c:v>
                </c:pt>
                <c:pt idx="317">
                  <c:v>101.55040352049797</c:v>
                </c:pt>
                <c:pt idx="318">
                  <c:v>102.10498058597187</c:v>
                </c:pt>
                <c:pt idx="319">
                  <c:v>102.71462889313916</c:v>
                </c:pt>
                <c:pt idx="320">
                  <c:v>103.13442634078447</c:v>
                </c:pt>
                <c:pt idx="321">
                  <c:v>102.30690847218101</c:v>
                </c:pt>
                <c:pt idx="322">
                  <c:v>101.3180415270372</c:v>
                </c:pt>
                <c:pt idx="323">
                  <c:v>101.98421031910037</c:v>
                </c:pt>
                <c:pt idx="324">
                  <c:v>100.92481353810362</c:v>
                </c:pt>
                <c:pt idx="325">
                  <c:v>100.92481353810362</c:v>
                </c:pt>
                <c:pt idx="326">
                  <c:v>101.09920580346606</c:v>
                </c:pt>
                <c:pt idx="327">
                  <c:v>100.76443062369827</c:v>
                </c:pt>
                <c:pt idx="328">
                  <c:v>101.09679039812863</c:v>
                </c:pt>
                <c:pt idx="329">
                  <c:v>101.09679039812863</c:v>
                </c:pt>
                <c:pt idx="330">
                  <c:v>100.45187717303486</c:v>
                </c:pt>
                <c:pt idx="331">
                  <c:v>100.58327522339104</c:v>
                </c:pt>
                <c:pt idx="332">
                  <c:v>101.68131848978669</c:v>
                </c:pt>
                <c:pt idx="333">
                  <c:v>100.82046802752669</c:v>
                </c:pt>
                <c:pt idx="334">
                  <c:v>100.87312386388264</c:v>
                </c:pt>
                <c:pt idx="335">
                  <c:v>100.56733354816402</c:v>
                </c:pt>
                <c:pt idx="336">
                  <c:v>102.05763864135827</c:v>
                </c:pt>
                <c:pt idx="337">
                  <c:v>101.55281892583542</c:v>
                </c:pt>
                <c:pt idx="338">
                  <c:v>101.49001838706224</c:v>
                </c:pt>
                <c:pt idx="339">
                  <c:v>101.86150772795897</c:v>
                </c:pt>
                <c:pt idx="340">
                  <c:v>103.01510531711548</c:v>
                </c:pt>
                <c:pt idx="341">
                  <c:v>102.79675267461181</c:v>
                </c:pt>
                <c:pt idx="342">
                  <c:v>102.96051715648956</c:v>
                </c:pt>
                <c:pt idx="343">
                  <c:v>102.88080878035436</c:v>
                </c:pt>
                <c:pt idx="344">
                  <c:v>102.58468008598547</c:v>
                </c:pt>
                <c:pt idx="345">
                  <c:v>101.04365148070518</c:v>
                </c:pt>
                <c:pt idx="346">
                  <c:v>100.77264300184554</c:v>
                </c:pt>
                <c:pt idx="347">
                  <c:v>102.55376289766633</c:v>
                </c:pt>
                <c:pt idx="348">
                  <c:v>102.8233221333235</c:v>
                </c:pt>
                <c:pt idx="349">
                  <c:v>102.8677655915322</c:v>
                </c:pt>
                <c:pt idx="350">
                  <c:v>102.3402410658375</c:v>
                </c:pt>
                <c:pt idx="351">
                  <c:v>102.03251842584893</c:v>
                </c:pt>
                <c:pt idx="352">
                  <c:v>102.26729582464712</c:v>
                </c:pt>
                <c:pt idx="353">
                  <c:v>101.12335985684034</c:v>
                </c:pt>
                <c:pt idx="354">
                  <c:v>101.12287677577284</c:v>
                </c:pt>
                <c:pt idx="355">
                  <c:v>100.57844441271614</c:v>
                </c:pt>
                <c:pt idx="356">
                  <c:v>99.877493783793994</c:v>
                </c:pt>
                <c:pt idx="357">
                  <c:v>99.204561856786</c:v>
                </c:pt>
                <c:pt idx="358">
                  <c:v>99.547549414701038</c:v>
                </c:pt>
                <c:pt idx="359">
                  <c:v>98.490084957974233</c:v>
                </c:pt>
                <c:pt idx="360">
                  <c:v>97.722469141739012</c:v>
                </c:pt>
                <c:pt idx="361">
                  <c:v>100.10888961511976</c:v>
                </c:pt>
                <c:pt idx="362">
                  <c:v>100.28134955621225</c:v>
                </c:pt>
                <c:pt idx="363">
                  <c:v>99.227266666957846</c:v>
                </c:pt>
                <c:pt idx="364">
                  <c:v>96.877077273638548</c:v>
                </c:pt>
                <c:pt idx="365">
                  <c:v>99.731219735045627</c:v>
                </c:pt>
                <c:pt idx="366">
                  <c:v>101.62809272240416</c:v>
                </c:pt>
                <c:pt idx="367">
                  <c:v>100.02150765363574</c:v>
                </c:pt>
                <c:pt idx="368">
                  <c:v>99.505331825285595</c:v>
                </c:pt>
                <c:pt idx="369">
                  <c:v>100.3035016316947</c:v>
                </c:pt>
                <c:pt idx="370">
                  <c:v>100.0663925082749</c:v>
                </c:pt>
                <c:pt idx="371">
                  <c:v>99.526798494895644</c:v>
                </c:pt>
                <c:pt idx="372">
                  <c:v>99.647792450879408</c:v>
                </c:pt>
                <c:pt idx="373">
                  <c:v>99.740489433286328</c:v>
                </c:pt>
                <c:pt idx="374">
                  <c:v>100.2556895039269</c:v>
                </c:pt>
                <c:pt idx="375">
                  <c:v>99.565340924422713</c:v>
                </c:pt>
                <c:pt idx="376">
                  <c:v>97.532837615437202</c:v>
                </c:pt>
                <c:pt idx="377">
                  <c:v>98.708137776586057</c:v>
                </c:pt>
                <c:pt idx="378">
                  <c:v>97.925580093529717</c:v>
                </c:pt>
                <c:pt idx="379">
                  <c:v>98.65203170828714</c:v>
                </c:pt>
                <c:pt idx="380">
                  <c:v>99.437516664472142</c:v>
                </c:pt>
                <c:pt idx="381">
                  <c:v>99.124786318562457</c:v>
                </c:pt>
                <c:pt idx="382">
                  <c:v>99.649256087443746</c:v>
                </c:pt>
                <c:pt idx="383">
                  <c:v>99.647304572024652</c:v>
                </c:pt>
                <c:pt idx="384">
                  <c:v>99.781959135942074</c:v>
                </c:pt>
                <c:pt idx="385">
                  <c:v>99.580953047775481</c:v>
                </c:pt>
                <c:pt idx="386">
                  <c:v>98.684231712702186</c:v>
                </c:pt>
                <c:pt idx="387">
                  <c:v>98.009495256550736</c:v>
                </c:pt>
                <c:pt idx="388">
                  <c:v>97.668467937064207</c:v>
                </c:pt>
                <c:pt idx="389">
                  <c:v>98.572507454959108</c:v>
                </c:pt>
                <c:pt idx="390">
                  <c:v>97.325976981013355</c:v>
                </c:pt>
                <c:pt idx="391">
                  <c:v>97.124483013991977</c:v>
                </c:pt>
                <c:pt idx="392">
                  <c:v>96.245813196545285</c:v>
                </c:pt>
                <c:pt idx="393">
                  <c:v>97.383546685876595</c:v>
                </c:pt>
                <c:pt idx="394">
                  <c:v>98.244652864551455</c:v>
                </c:pt>
                <c:pt idx="395">
                  <c:v>99.061362067441934</c:v>
                </c:pt>
                <c:pt idx="396">
                  <c:v>100.23715010744556</c:v>
                </c:pt>
                <c:pt idx="397">
                  <c:v>98.082677084766729</c:v>
                </c:pt>
                <c:pt idx="398">
                  <c:v>96.926892077808802</c:v>
                </c:pt>
                <c:pt idx="399">
                  <c:v>96.108231359499229</c:v>
                </c:pt>
                <c:pt idx="400">
                  <c:v>97.117164831170385</c:v>
                </c:pt>
                <c:pt idx="401">
                  <c:v>98.447610468137142</c:v>
                </c:pt>
                <c:pt idx="402">
                  <c:v>98.332471058410647</c:v>
                </c:pt>
                <c:pt idx="403">
                  <c:v>98.30173469055994</c:v>
                </c:pt>
                <c:pt idx="404">
                  <c:v>99.322377254745646</c:v>
                </c:pt>
                <c:pt idx="405">
                  <c:v>98.553480179622952</c:v>
                </c:pt>
                <c:pt idx="406">
                  <c:v>98.632028675241457</c:v>
                </c:pt>
                <c:pt idx="407">
                  <c:v>98.863771131258773</c:v>
                </c:pt>
                <c:pt idx="408">
                  <c:v>97.800683106707766</c:v>
                </c:pt>
                <c:pt idx="409">
                  <c:v>97.613337626474831</c:v>
                </c:pt>
                <c:pt idx="410">
                  <c:v>97.93045888207746</c:v>
                </c:pt>
                <c:pt idx="411">
                  <c:v>97.42989517708007</c:v>
                </c:pt>
                <c:pt idx="412">
                  <c:v>96.198001068777515</c:v>
                </c:pt>
                <c:pt idx="413">
                  <c:v>97.183028476564786</c:v>
                </c:pt>
                <c:pt idx="414">
                  <c:v>95.549122191929058</c:v>
                </c:pt>
                <c:pt idx="415">
                  <c:v>96.936161776049516</c:v>
                </c:pt>
                <c:pt idx="416">
                  <c:v>99.187234811973454</c:v>
                </c:pt>
                <c:pt idx="417">
                  <c:v>99.791716713037559</c:v>
                </c:pt>
                <c:pt idx="418">
                  <c:v>99.198456025633234</c:v>
                </c:pt>
                <c:pt idx="419">
                  <c:v>99.851725812174664</c:v>
                </c:pt>
                <c:pt idx="420">
                  <c:v>99.296031796587883</c:v>
                </c:pt>
                <c:pt idx="421">
                  <c:v>97.240598181428027</c:v>
                </c:pt>
                <c:pt idx="422">
                  <c:v>97.240598181428027</c:v>
                </c:pt>
                <c:pt idx="423">
                  <c:v>97.693349758657618</c:v>
                </c:pt>
                <c:pt idx="424">
                  <c:v>98.545186239091777</c:v>
                </c:pt>
                <c:pt idx="425">
                  <c:v>98.100240723538548</c:v>
                </c:pt>
                <c:pt idx="426">
                  <c:v>97.52454367490607</c:v>
                </c:pt>
                <c:pt idx="427">
                  <c:v>96.15214045642881</c:v>
                </c:pt>
                <c:pt idx="428">
                  <c:v>96.15214045642881</c:v>
                </c:pt>
                <c:pt idx="429">
                  <c:v>96.15214045642881</c:v>
                </c:pt>
                <c:pt idx="430">
                  <c:v>98.446811322573012</c:v>
                </c:pt>
                <c:pt idx="431">
                  <c:v>98.991068522334217</c:v>
                </c:pt>
                <c:pt idx="432">
                  <c:v>98.957726639826319</c:v>
                </c:pt>
                <c:pt idx="433">
                  <c:v>98.957726639826319</c:v>
                </c:pt>
                <c:pt idx="434">
                  <c:v>99.690267411396803</c:v>
                </c:pt>
                <c:pt idx="435">
                  <c:v>99.059713574556326</c:v>
                </c:pt>
                <c:pt idx="436">
                  <c:v>98.380127557557202</c:v>
                </c:pt>
                <c:pt idx="437">
                  <c:v>99.826086550436301</c:v>
                </c:pt>
                <c:pt idx="438">
                  <c:v>99.463738739063743</c:v>
                </c:pt>
                <c:pt idx="439">
                  <c:v>101.03227818233952</c:v>
                </c:pt>
                <c:pt idx="440">
                  <c:v>102.5047145525043</c:v>
                </c:pt>
                <c:pt idx="441">
                  <c:v>102.79596570264678</c:v>
                </c:pt>
                <c:pt idx="442">
                  <c:v>103.52017100359031</c:v>
                </c:pt>
                <c:pt idx="443">
                  <c:v>104.24829887894651</c:v>
                </c:pt>
                <c:pt idx="444">
                  <c:v>103.56086771312199</c:v>
                </c:pt>
                <c:pt idx="445">
                  <c:v>103.67462237109009</c:v>
                </c:pt>
                <c:pt idx="446">
                  <c:v>103.61725472030446</c:v>
                </c:pt>
                <c:pt idx="447">
                  <c:v>102.90873971701171</c:v>
                </c:pt>
                <c:pt idx="448">
                  <c:v>103.97273802645479</c:v>
                </c:pt>
                <c:pt idx="449">
                  <c:v>104.47090497686683</c:v>
                </c:pt>
                <c:pt idx="450">
                  <c:v>104.31743425297022</c:v>
                </c:pt>
                <c:pt idx="451">
                  <c:v>104.54788549971595</c:v>
                </c:pt>
                <c:pt idx="452">
                  <c:v>103.76484158258202</c:v>
                </c:pt>
                <c:pt idx="453">
                  <c:v>102.96120414978144</c:v>
                </c:pt>
                <c:pt idx="454">
                  <c:v>103.2122489121938</c:v>
                </c:pt>
                <c:pt idx="455">
                  <c:v>103.72904809106618</c:v>
                </c:pt>
                <c:pt idx="456">
                  <c:v>102.87981073071805</c:v>
                </c:pt>
                <c:pt idx="457">
                  <c:v>101.85111559098921</c:v>
                </c:pt>
                <c:pt idx="458">
                  <c:v>101.57457409489433</c:v>
                </c:pt>
                <c:pt idx="459">
                  <c:v>101.72559320978303</c:v>
                </c:pt>
                <c:pt idx="460">
                  <c:v>100.9136203063555</c:v>
                </c:pt>
                <c:pt idx="461">
                  <c:v>101.13916833508536</c:v>
                </c:pt>
                <c:pt idx="462">
                  <c:v>102.78321733580546</c:v>
                </c:pt>
                <c:pt idx="463">
                  <c:v>103.32747453556669</c:v>
                </c:pt>
                <c:pt idx="464">
                  <c:v>102.39095989453612</c:v>
                </c:pt>
                <c:pt idx="465">
                  <c:v>102.34143739257588</c:v>
                </c:pt>
                <c:pt idx="466">
                  <c:v>102.3742889532822</c:v>
                </c:pt>
                <c:pt idx="467">
                  <c:v>101.49170971042619</c:v>
                </c:pt>
                <c:pt idx="468">
                  <c:v>102.29240521241724</c:v>
                </c:pt>
                <c:pt idx="469">
                  <c:v>102.44293400550436</c:v>
                </c:pt>
                <c:pt idx="470">
                  <c:v>101.28822616276771</c:v>
                </c:pt>
                <c:pt idx="471">
                  <c:v>101.46670329854527</c:v>
                </c:pt>
                <c:pt idx="472">
                  <c:v>100.25266651781668</c:v>
                </c:pt>
                <c:pt idx="473">
                  <c:v>100.06242165880104</c:v>
                </c:pt>
                <c:pt idx="474">
                  <c:v>99.354396977309875</c:v>
                </c:pt>
                <c:pt idx="475">
                  <c:v>100.49831774041159</c:v>
                </c:pt>
                <c:pt idx="476">
                  <c:v>100.93960736183961</c:v>
                </c:pt>
                <c:pt idx="477">
                  <c:v>100.55813700020518</c:v>
                </c:pt>
                <c:pt idx="478">
                  <c:v>100.05898940618994</c:v>
                </c:pt>
                <c:pt idx="479">
                  <c:v>99.750086671190331</c:v>
                </c:pt>
                <c:pt idx="480">
                  <c:v>99.909441256705989</c:v>
                </c:pt>
                <c:pt idx="481">
                  <c:v>99.22299073448464</c:v>
                </c:pt>
                <c:pt idx="482">
                  <c:v>99.842267169888615</c:v>
                </c:pt>
                <c:pt idx="483">
                  <c:v>101.08032971889499</c:v>
                </c:pt>
                <c:pt idx="484">
                  <c:v>100.69346581744308</c:v>
                </c:pt>
                <c:pt idx="485">
                  <c:v>100.84938815034766</c:v>
                </c:pt>
                <c:pt idx="486">
                  <c:v>102.86559139847206</c:v>
                </c:pt>
                <c:pt idx="487">
                  <c:v>102.38262442390919</c:v>
                </c:pt>
                <c:pt idx="488">
                  <c:v>102.62680468109936</c:v>
                </c:pt>
                <c:pt idx="489">
                  <c:v>102.62680468109936</c:v>
                </c:pt>
                <c:pt idx="490">
                  <c:v>101.44120656486275</c:v>
                </c:pt>
                <c:pt idx="491">
                  <c:v>101.42894851982308</c:v>
                </c:pt>
                <c:pt idx="492">
                  <c:v>100.9866782547919</c:v>
                </c:pt>
                <c:pt idx="493">
                  <c:v>100.81947852045084</c:v>
                </c:pt>
                <c:pt idx="494">
                  <c:v>101.85601880900508</c:v>
                </c:pt>
                <c:pt idx="495">
                  <c:v>103.46559720643006</c:v>
                </c:pt>
                <c:pt idx="496">
                  <c:v>103.19106589846633</c:v>
                </c:pt>
                <c:pt idx="497">
                  <c:v>102.8466629038187</c:v>
                </c:pt>
                <c:pt idx="498">
                  <c:v>103.59245643899092</c:v>
                </c:pt>
                <c:pt idx="499">
                  <c:v>103.92397529283161</c:v>
                </c:pt>
                <c:pt idx="500">
                  <c:v>104.75401128712627</c:v>
                </c:pt>
                <c:pt idx="501">
                  <c:v>103.68908749504315</c:v>
                </c:pt>
                <c:pt idx="502">
                  <c:v>103.56421043799106</c:v>
                </c:pt>
                <c:pt idx="503">
                  <c:v>104.15539428347975</c:v>
                </c:pt>
                <c:pt idx="504">
                  <c:v>105.02556933182687</c:v>
                </c:pt>
                <c:pt idx="505">
                  <c:v>105.05034652568642</c:v>
                </c:pt>
                <c:pt idx="506">
                  <c:v>104.87690616866963</c:v>
                </c:pt>
                <c:pt idx="507">
                  <c:v>104.87690616866963</c:v>
                </c:pt>
                <c:pt idx="508">
                  <c:v>104.87690616866963</c:v>
                </c:pt>
                <c:pt idx="509">
                  <c:v>103.08006406997563</c:v>
                </c:pt>
                <c:pt idx="510">
                  <c:v>102.96063799557265</c:v>
                </c:pt>
                <c:pt idx="511">
                  <c:v>102.77480904162609</c:v>
                </c:pt>
                <c:pt idx="512">
                  <c:v>102.23664839099683</c:v>
                </c:pt>
                <c:pt idx="513">
                  <c:v>103.8724387296038</c:v>
                </c:pt>
                <c:pt idx="514">
                  <c:v>104.43636766184697</c:v>
                </c:pt>
                <c:pt idx="515">
                  <c:v>105.54539485900007</c:v>
                </c:pt>
                <c:pt idx="516">
                  <c:v>105.54539485900007</c:v>
                </c:pt>
                <c:pt idx="517">
                  <c:v>105.7391525149817</c:v>
                </c:pt>
                <c:pt idx="518">
                  <c:v>105.7391525149817</c:v>
                </c:pt>
                <c:pt idx="519">
                  <c:v>105.81051083329714</c:v>
                </c:pt>
                <c:pt idx="520">
                  <c:v>105.19653196945769</c:v>
                </c:pt>
                <c:pt idx="521">
                  <c:v>104.82090971054704</c:v>
                </c:pt>
                <c:pt idx="522">
                  <c:v>105.20396512761558</c:v>
                </c:pt>
                <c:pt idx="523">
                  <c:v>105.38582973054461</c:v>
                </c:pt>
                <c:pt idx="524">
                  <c:v>106.19653951362885</c:v>
                </c:pt>
                <c:pt idx="525">
                  <c:v>106.39673924001394</c:v>
                </c:pt>
                <c:pt idx="526">
                  <c:v>106.04638971884</c:v>
                </c:pt>
                <c:pt idx="527">
                  <c:v>105.69257139052576</c:v>
                </c:pt>
                <c:pt idx="528">
                  <c:v>105.73766588335012</c:v>
                </c:pt>
                <c:pt idx="529">
                  <c:v>105.92498146892828</c:v>
                </c:pt>
                <c:pt idx="530">
                  <c:v>105.77334504250787</c:v>
                </c:pt>
                <c:pt idx="531">
                  <c:v>106.28325969213728</c:v>
                </c:pt>
                <c:pt idx="532">
                  <c:v>106.8328178519419</c:v>
                </c:pt>
                <c:pt idx="533">
                  <c:v>106.85214406315234</c:v>
                </c:pt>
                <c:pt idx="534">
                  <c:v>106.93242217125726</c:v>
                </c:pt>
                <c:pt idx="535">
                  <c:v>106.50873215625909</c:v>
                </c:pt>
                <c:pt idx="536">
                  <c:v>105.83925237817427</c:v>
                </c:pt>
                <c:pt idx="537">
                  <c:v>105.71685304050811</c:v>
                </c:pt>
                <c:pt idx="538">
                  <c:v>105.70248226806957</c:v>
                </c:pt>
                <c:pt idx="539">
                  <c:v>106.13211880959403</c:v>
                </c:pt>
                <c:pt idx="540">
                  <c:v>105.08850340423012</c:v>
                </c:pt>
                <c:pt idx="541">
                  <c:v>103.56371489411391</c:v>
                </c:pt>
                <c:pt idx="542">
                  <c:v>103.71138696951679</c:v>
                </c:pt>
                <c:pt idx="543">
                  <c:v>103.6613370379205</c:v>
                </c:pt>
                <c:pt idx="544">
                  <c:v>102.30404235829479</c:v>
                </c:pt>
                <c:pt idx="545">
                  <c:v>102.07708326254139</c:v>
                </c:pt>
                <c:pt idx="546">
                  <c:v>101.74655549645509</c:v>
                </c:pt>
                <c:pt idx="547">
                  <c:v>102.06073031459408</c:v>
                </c:pt>
                <c:pt idx="548">
                  <c:v>101.00274413679163</c:v>
                </c:pt>
                <c:pt idx="549">
                  <c:v>101.16825579177336</c:v>
                </c:pt>
                <c:pt idx="550">
                  <c:v>100.76884742675755</c:v>
                </c:pt>
                <c:pt idx="551">
                  <c:v>99.503228364412138</c:v>
                </c:pt>
                <c:pt idx="552">
                  <c:v>99.503228364412138</c:v>
                </c:pt>
                <c:pt idx="553">
                  <c:v>101.08351778877372</c:v>
                </c:pt>
                <c:pt idx="554">
                  <c:v>100.12464038640945</c:v>
                </c:pt>
                <c:pt idx="555">
                  <c:v>100.733663811477</c:v>
                </c:pt>
                <c:pt idx="556">
                  <c:v>100.1766724935145</c:v>
                </c:pt>
                <c:pt idx="557">
                  <c:v>100.89719329094999</c:v>
                </c:pt>
                <c:pt idx="558">
                  <c:v>100.42444443210994</c:v>
                </c:pt>
                <c:pt idx="559">
                  <c:v>100.92345711644111</c:v>
                </c:pt>
                <c:pt idx="560">
                  <c:v>101.97041496525668</c:v>
                </c:pt>
                <c:pt idx="561">
                  <c:v>101.53421885601492</c:v>
                </c:pt>
                <c:pt idx="562">
                  <c:v>102.09127660099873</c:v>
                </c:pt>
                <c:pt idx="563">
                  <c:v>103.26507684935741</c:v>
                </c:pt>
                <c:pt idx="564">
                  <c:v>103.43219417285255</c:v>
                </c:pt>
                <c:pt idx="565">
                  <c:v>104.24788587086452</c:v>
                </c:pt>
                <c:pt idx="566">
                  <c:v>103.91912232672678</c:v>
                </c:pt>
                <c:pt idx="567">
                  <c:v>103.17206810086458</c:v>
                </c:pt>
                <c:pt idx="568">
                  <c:v>103.68635176900138</c:v>
                </c:pt>
                <c:pt idx="569">
                  <c:v>103.86988240105408</c:v>
                </c:pt>
                <c:pt idx="570">
                  <c:v>104.81041471870084</c:v>
                </c:pt>
                <c:pt idx="571">
                  <c:v>105.52315020848813</c:v>
                </c:pt>
                <c:pt idx="572">
                  <c:v>106.08965804021717</c:v>
                </c:pt>
                <c:pt idx="573">
                  <c:v>106.21847764374468</c:v>
                </c:pt>
                <c:pt idx="574">
                  <c:v>104.9183446567914</c:v>
                </c:pt>
                <c:pt idx="575">
                  <c:v>106.55768602060087</c:v>
                </c:pt>
                <c:pt idx="576">
                  <c:v>106.93917110131746</c:v>
                </c:pt>
                <c:pt idx="577">
                  <c:v>106.55221491774836</c:v>
                </c:pt>
                <c:pt idx="578">
                  <c:v>106.85660718554306</c:v>
                </c:pt>
                <c:pt idx="579">
                  <c:v>107.27539524025408</c:v>
                </c:pt>
                <c:pt idx="580">
                  <c:v>108.12590304732755</c:v>
                </c:pt>
                <c:pt idx="581">
                  <c:v>108.25919900773438</c:v>
                </c:pt>
                <c:pt idx="582">
                  <c:v>108.41040039565854</c:v>
                </c:pt>
                <c:pt idx="583">
                  <c:v>108.96845288661554</c:v>
                </c:pt>
                <c:pt idx="584">
                  <c:v>109.38624619535339</c:v>
                </c:pt>
                <c:pt idx="585">
                  <c:v>109.11915690155311</c:v>
                </c:pt>
                <c:pt idx="586">
                  <c:v>110.31185732340234</c:v>
                </c:pt>
                <c:pt idx="587">
                  <c:v>110.91318126419289</c:v>
                </c:pt>
                <c:pt idx="588">
                  <c:v>111.32351397813184</c:v>
                </c:pt>
                <c:pt idx="589">
                  <c:v>110.90820753432698</c:v>
                </c:pt>
                <c:pt idx="590">
                  <c:v>110.90820753432698</c:v>
                </c:pt>
                <c:pt idx="591">
                  <c:v>110.51528287491877</c:v>
                </c:pt>
                <c:pt idx="592">
                  <c:v>109.5021341012295</c:v>
                </c:pt>
                <c:pt idx="593">
                  <c:v>109.8895876577852</c:v>
                </c:pt>
                <c:pt idx="594">
                  <c:v>108.9182182149697</c:v>
                </c:pt>
                <c:pt idx="595">
                  <c:v>109.971654200573</c:v>
                </c:pt>
                <c:pt idx="596">
                  <c:v>109.61802200710561</c:v>
                </c:pt>
                <c:pt idx="597">
                  <c:v>109.20520242823368</c:v>
                </c:pt>
                <c:pt idx="598">
                  <c:v>109.49069452253788</c:v>
                </c:pt>
                <c:pt idx="599">
                  <c:v>110.75451928146985</c:v>
                </c:pt>
                <c:pt idx="600">
                  <c:v>110.89875744758174</c:v>
                </c:pt>
                <c:pt idx="601">
                  <c:v>111.67217244173334</c:v>
                </c:pt>
                <c:pt idx="602">
                  <c:v>111.89250867479392</c:v>
                </c:pt>
                <c:pt idx="603">
                  <c:v>111.8532162088531</c:v>
                </c:pt>
                <c:pt idx="604">
                  <c:v>111.62342988904729</c:v>
                </c:pt>
                <c:pt idx="605">
                  <c:v>111.0922355393663</c:v>
                </c:pt>
                <c:pt idx="606">
                  <c:v>111.83033705146984</c:v>
                </c:pt>
                <c:pt idx="607">
                  <c:v>111.88703757194141</c:v>
                </c:pt>
                <c:pt idx="608">
                  <c:v>111.56374513065617</c:v>
                </c:pt>
                <c:pt idx="609">
                  <c:v>111.2499027761162</c:v>
                </c:pt>
                <c:pt idx="610">
                  <c:v>110.27704121434093</c:v>
                </c:pt>
                <c:pt idx="611">
                  <c:v>111.1812653039664</c:v>
                </c:pt>
                <c:pt idx="612">
                  <c:v>110.89229159875606</c:v>
                </c:pt>
                <c:pt idx="613">
                  <c:v>111.31953499423918</c:v>
                </c:pt>
                <c:pt idx="614">
                  <c:v>112.05614438738293</c:v>
                </c:pt>
                <c:pt idx="615">
                  <c:v>111.79751043435475</c:v>
                </c:pt>
                <c:pt idx="616">
                  <c:v>111.05841417627803</c:v>
                </c:pt>
                <c:pt idx="617">
                  <c:v>110.62569967794239</c:v>
                </c:pt>
                <c:pt idx="618">
                  <c:v>111.62890099189981</c:v>
                </c:pt>
                <c:pt idx="619">
                  <c:v>111.55877140079025</c:v>
                </c:pt>
                <c:pt idx="620">
                  <c:v>111.52892902159469</c:v>
                </c:pt>
                <c:pt idx="621">
                  <c:v>111.43940188400801</c:v>
                </c:pt>
                <c:pt idx="622">
                  <c:v>111.53539487042038</c:v>
                </c:pt>
                <c:pt idx="623">
                  <c:v>111.53539487042038</c:v>
                </c:pt>
                <c:pt idx="624">
                  <c:v>110.1228555884972</c:v>
                </c:pt>
                <c:pt idx="625">
                  <c:v>111.41701363376249</c:v>
                </c:pt>
                <c:pt idx="626">
                  <c:v>111.00873286261935</c:v>
                </c:pt>
                <c:pt idx="627">
                  <c:v>112.07858898651163</c:v>
                </c:pt>
                <c:pt idx="628">
                  <c:v>112.36749528157117</c:v>
                </c:pt>
                <c:pt idx="629">
                  <c:v>113.35208392254657</c:v>
                </c:pt>
                <c:pt idx="630">
                  <c:v>114.34921189924508</c:v>
                </c:pt>
                <c:pt idx="631">
                  <c:v>114.75247693609899</c:v>
                </c:pt>
                <c:pt idx="632">
                  <c:v>114.19773672371039</c:v>
                </c:pt>
                <c:pt idx="633">
                  <c:v>114.81065945385404</c:v>
                </c:pt>
                <c:pt idx="634">
                  <c:v>114.9987494897001</c:v>
                </c:pt>
                <c:pt idx="635">
                  <c:v>115.09906417548467</c:v>
                </c:pt>
                <c:pt idx="636">
                  <c:v>115.1416979169431</c:v>
                </c:pt>
                <c:pt idx="637">
                  <c:v>115.35887921166666</c:v>
                </c:pt>
                <c:pt idx="638">
                  <c:v>115.76114110166274</c:v>
                </c:pt>
                <c:pt idx="639">
                  <c:v>115.36289179909805</c:v>
                </c:pt>
                <c:pt idx="640">
                  <c:v>116.0485426764355</c:v>
                </c:pt>
                <c:pt idx="641">
                  <c:v>115.32677851221563</c:v>
                </c:pt>
                <c:pt idx="642">
                  <c:v>115.65631225501789</c:v>
                </c:pt>
                <c:pt idx="643">
                  <c:v>115.57204791895887</c:v>
                </c:pt>
                <c:pt idx="644">
                  <c:v>115.37342484110546</c:v>
                </c:pt>
                <c:pt idx="645">
                  <c:v>115.57455578610349</c:v>
                </c:pt>
                <c:pt idx="646">
                  <c:v>116.40716767811531</c:v>
                </c:pt>
                <c:pt idx="647">
                  <c:v>116.57118218937306</c:v>
                </c:pt>
                <c:pt idx="648">
                  <c:v>116.7086133088979</c:v>
                </c:pt>
                <c:pt idx="649">
                  <c:v>117.00103061795988</c:v>
                </c:pt>
                <c:pt idx="650">
                  <c:v>118.16267467934507</c:v>
                </c:pt>
                <c:pt idx="651">
                  <c:v>117.9038627900209</c:v>
                </c:pt>
                <c:pt idx="652">
                  <c:v>118.41897870152459</c:v>
                </c:pt>
                <c:pt idx="653">
                  <c:v>119.03641559252857</c:v>
                </c:pt>
                <c:pt idx="654">
                  <c:v>119.23102608295058</c:v>
                </c:pt>
                <c:pt idx="655">
                  <c:v>119.34588639817389</c:v>
                </c:pt>
                <c:pt idx="656">
                  <c:v>118.71641174487581</c:v>
                </c:pt>
                <c:pt idx="657">
                  <c:v>118.68681891256936</c:v>
                </c:pt>
                <c:pt idx="658">
                  <c:v>118.7685753814838</c:v>
                </c:pt>
                <c:pt idx="659">
                  <c:v>117.99715544780055</c:v>
                </c:pt>
                <c:pt idx="660">
                  <c:v>116.97645351994269</c:v>
                </c:pt>
                <c:pt idx="661">
                  <c:v>117.7227947821798</c:v>
                </c:pt>
                <c:pt idx="662">
                  <c:v>118.60556401708389</c:v>
                </c:pt>
                <c:pt idx="663">
                  <c:v>118.96519216562153</c:v>
                </c:pt>
                <c:pt idx="664">
                  <c:v>120.27580353539675</c:v>
                </c:pt>
                <c:pt idx="665">
                  <c:v>119.90965493228313</c:v>
                </c:pt>
                <c:pt idx="666">
                  <c:v>119.51341192343413</c:v>
                </c:pt>
                <c:pt idx="667">
                  <c:v>119.44419479024279</c:v>
                </c:pt>
                <c:pt idx="668">
                  <c:v>118.86186803926346</c:v>
                </c:pt>
                <c:pt idx="669">
                  <c:v>118.66575282855463</c:v>
                </c:pt>
                <c:pt idx="670">
                  <c:v>119.38099653819853</c:v>
                </c:pt>
                <c:pt idx="671">
                  <c:v>118.27402398056593</c:v>
                </c:pt>
                <c:pt idx="672">
                  <c:v>118.17170300106568</c:v>
                </c:pt>
                <c:pt idx="673">
                  <c:v>118.20982258166381</c:v>
                </c:pt>
                <c:pt idx="674">
                  <c:v>117.22222450011485</c:v>
                </c:pt>
                <c:pt idx="675">
                  <c:v>115.76766155623876</c:v>
                </c:pt>
                <c:pt idx="676">
                  <c:v>115.57455578610347</c:v>
                </c:pt>
                <c:pt idx="677">
                  <c:v>115.22897169357567</c:v>
                </c:pt>
                <c:pt idx="678">
                  <c:v>115.10959721749204</c:v>
                </c:pt>
                <c:pt idx="679">
                  <c:v>114.5734152219736</c:v>
                </c:pt>
                <c:pt idx="680">
                  <c:v>114.33416469637744</c:v>
                </c:pt>
                <c:pt idx="681">
                  <c:v>115.83738026285903</c:v>
                </c:pt>
                <c:pt idx="682">
                  <c:v>115.10207361605823</c:v>
                </c:pt>
                <c:pt idx="683">
                  <c:v>115.92013987863129</c:v>
                </c:pt>
                <c:pt idx="684">
                  <c:v>117.04868009370756</c:v>
                </c:pt>
                <c:pt idx="685">
                  <c:v>116.65243708485855</c:v>
                </c:pt>
                <c:pt idx="686">
                  <c:v>117.77846943279019</c:v>
                </c:pt>
                <c:pt idx="687">
                  <c:v>117.76793639078281</c:v>
                </c:pt>
                <c:pt idx="688">
                  <c:v>117.76793639078281</c:v>
                </c:pt>
                <c:pt idx="689">
                  <c:v>117.76793639078281</c:v>
                </c:pt>
                <c:pt idx="690">
                  <c:v>117.98461611207746</c:v>
                </c:pt>
                <c:pt idx="691">
                  <c:v>118.08442922443311</c:v>
                </c:pt>
                <c:pt idx="692">
                  <c:v>119.39805003478186</c:v>
                </c:pt>
                <c:pt idx="693">
                  <c:v>119.39805003478186</c:v>
                </c:pt>
                <c:pt idx="694">
                  <c:v>119.33134076873513</c:v>
                </c:pt>
                <c:pt idx="695">
                  <c:v>118.70487555601059</c:v>
                </c:pt>
                <c:pt idx="696">
                  <c:v>118.40944880637507</c:v>
                </c:pt>
                <c:pt idx="697">
                  <c:v>119.04745020796486</c:v>
                </c:pt>
                <c:pt idx="698">
                  <c:v>119.92771157572435</c:v>
                </c:pt>
                <c:pt idx="699">
                  <c:v>119.93423203030034</c:v>
                </c:pt>
                <c:pt idx="700">
                  <c:v>120.11078587728116</c:v>
                </c:pt>
                <c:pt idx="701">
                  <c:v>119.58212748319654</c:v>
                </c:pt>
                <c:pt idx="702">
                  <c:v>120.52659024985813</c:v>
                </c:pt>
                <c:pt idx="703">
                  <c:v>120.94289619586405</c:v>
                </c:pt>
                <c:pt idx="704">
                  <c:v>121.39330913503672</c:v>
                </c:pt>
                <c:pt idx="705">
                  <c:v>122.15620232042828</c:v>
                </c:pt>
                <c:pt idx="706">
                  <c:v>122.48372976951484</c:v>
                </c:pt>
                <c:pt idx="707">
                  <c:v>122.17124952329597</c:v>
                </c:pt>
                <c:pt idx="708">
                  <c:v>121.94002417256256</c:v>
                </c:pt>
                <c:pt idx="709">
                  <c:v>122.80373361716757</c:v>
                </c:pt>
                <c:pt idx="710">
                  <c:v>123.50342855051485</c:v>
                </c:pt>
                <c:pt idx="711">
                  <c:v>123.80738204844207</c:v>
                </c:pt>
                <c:pt idx="712">
                  <c:v>123.54204970454192</c:v>
                </c:pt>
                <c:pt idx="713">
                  <c:v>122.0644143829354</c:v>
                </c:pt>
                <c:pt idx="714">
                  <c:v>120.00094129634705</c:v>
                </c:pt>
                <c:pt idx="715">
                  <c:v>120.20157066791616</c:v>
                </c:pt>
                <c:pt idx="716">
                  <c:v>120.26677521367614</c:v>
                </c:pt>
                <c:pt idx="717">
                  <c:v>119.1648183903328</c:v>
                </c:pt>
                <c:pt idx="718">
                  <c:v>116.23763585913943</c:v>
                </c:pt>
                <c:pt idx="719">
                  <c:v>114.64012448802036</c:v>
                </c:pt>
                <c:pt idx="720">
                  <c:v>115.82333620684921</c:v>
                </c:pt>
                <c:pt idx="721">
                  <c:v>115.19185525983544</c:v>
                </c:pt>
                <c:pt idx="722">
                  <c:v>113.87422186205529</c:v>
                </c:pt>
                <c:pt idx="723">
                  <c:v>114.48965245934355</c:v>
                </c:pt>
                <c:pt idx="724">
                  <c:v>116.46434704901253</c:v>
                </c:pt>
                <c:pt idx="725">
                  <c:v>116.61983481197858</c:v>
                </c:pt>
                <c:pt idx="726">
                  <c:v>120.87719007667516</c:v>
                </c:pt>
                <c:pt idx="727">
                  <c:v>119.80231821849364</c:v>
                </c:pt>
                <c:pt idx="728">
                  <c:v>119.28971017413454</c:v>
                </c:pt>
                <c:pt idx="729">
                  <c:v>117.81809373367508</c:v>
                </c:pt>
                <c:pt idx="730">
                  <c:v>118.92105370387631</c:v>
                </c:pt>
                <c:pt idx="731">
                  <c:v>118.04530649697712</c:v>
                </c:pt>
                <c:pt idx="732">
                  <c:v>119.40457048935787</c:v>
                </c:pt>
                <c:pt idx="733">
                  <c:v>119.69799094527768</c:v>
                </c:pt>
                <c:pt idx="734">
                  <c:v>120.26075633252904</c:v>
                </c:pt>
                <c:pt idx="735">
                  <c:v>118.72995422745672</c:v>
                </c:pt>
                <c:pt idx="736">
                  <c:v>117.58636680951277</c:v>
                </c:pt>
                <c:pt idx="737">
                  <c:v>117.3997814939535</c:v>
                </c:pt>
                <c:pt idx="738">
                  <c:v>117.48855999087283</c:v>
                </c:pt>
                <c:pt idx="739">
                  <c:v>120.12232206614634</c:v>
                </c:pt>
                <c:pt idx="740">
                  <c:v>119.59416524549066</c:v>
                </c:pt>
                <c:pt idx="741">
                  <c:v>119.57159444118912</c:v>
                </c:pt>
                <c:pt idx="742">
                  <c:v>119.78225528133669</c:v>
                </c:pt>
                <c:pt idx="743">
                  <c:v>119.83692678508926</c:v>
                </c:pt>
                <c:pt idx="744">
                  <c:v>119.41861454536767</c:v>
                </c:pt>
                <c:pt idx="745">
                  <c:v>118.30512153315908</c:v>
                </c:pt>
                <c:pt idx="746">
                  <c:v>118.2920806240071</c:v>
                </c:pt>
                <c:pt idx="747">
                  <c:v>118.24744058883299</c:v>
                </c:pt>
                <c:pt idx="748">
                  <c:v>118.17421086821027</c:v>
                </c:pt>
                <c:pt idx="749">
                  <c:v>118.5895136673583</c:v>
                </c:pt>
                <c:pt idx="750">
                  <c:v>118.5895136673583</c:v>
                </c:pt>
                <c:pt idx="751">
                  <c:v>116.7251652320523</c:v>
                </c:pt>
                <c:pt idx="752">
                  <c:v>115.4702285128875</c:v>
                </c:pt>
                <c:pt idx="753">
                  <c:v>115.06545875574683</c:v>
                </c:pt>
                <c:pt idx="754">
                  <c:v>114.96414092310444</c:v>
                </c:pt>
                <c:pt idx="755">
                  <c:v>112.68549283550821</c:v>
                </c:pt>
                <c:pt idx="756">
                  <c:v>114.63009301944184</c:v>
                </c:pt>
                <c:pt idx="757">
                  <c:v>114.63009301944184</c:v>
                </c:pt>
                <c:pt idx="758">
                  <c:v>114.63009301944184</c:v>
                </c:pt>
                <c:pt idx="759">
                  <c:v>113.13440105439412</c:v>
                </c:pt>
                <c:pt idx="760">
                  <c:v>112.51245000252987</c:v>
                </c:pt>
                <c:pt idx="761">
                  <c:v>114.89893637734448</c:v>
                </c:pt>
                <c:pt idx="762">
                  <c:v>115.28364319732826</c:v>
                </c:pt>
                <c:pt idx="763">
                  <c:v>115.75010648622644</c:v>
                </c:pt>
                <c:pt idx="764">
                  <c:v>117.35764932592399</c:v>
                </c:pt>
                <c:pt idx="765">
                  <c:v>117.61816606333305</c:v>
                </c:pt>
                <c:pt idx="766">
                  <c:v>118.10541300200794</c:v>
                </c:pt>
                <c:pt idx="767">
                  <c:v>118.72448533512141</c:v>
                </c:pt>
                <c:pt idx="768">
                  <c:v>119.01906438961684</c:v>
                </c:pt>
                <c:pt idx="769">
                  <c:v>118.13735530912192</c:v>
                </c:pt>
                <c:pt idx="770">
                  <c:v>120.28560221772287</c:v>
                </c:pt>
                <c:pt idx="771">
                  <c:v>119.83587481438819</c:v>
                </c:pt>
                <c:pt idx="772">
                  <c:v>119.89621028338122</c:v>
                </c:pt>
                <c:pt idx="773">
                  <c:v>120.29675667417538</c:v>
                </c:pt>
                <c:pt idx="774">
                  <c:v>120.21411229227733</c:v>
                </c:pt>
                <c:pt idx="775">
                  <c:v>118.80358057178458</c:v>
                </c:pt>
                <c:pt idx="776">
                  <c:v>119.74410405902904</c:v>
                </c:pt>
                <c:pt idx="777">
                  <c:v>119.74410405902904</c:v>
                </c:pt>
                <c:pt idx="778">
                  <c:v>121.39090744801557</c:v>
                </c:pt>
                <c:pt idx="779">
                  <c:v>121.39090744801557</c:v>
                </c:pt>
                <c:pt idx="780">
                  <c:v>122.06118887666096</c:v>
                </c:pt>
                <c:pt idx="781">
                  <c:v>119.77553934539519</c:v>
                </c:pt>
                <c:pt idx="782">
                  <c:v>120.13197493112717</c:v>
                </c:pt>
                <c:pt idx="783">
                  <c:v>120.76676490742371</c:v>
                </c:pt>
                <c:pt idx="784">
                  <c:v>120.05642883969892</c:v>
                </c:pt>
                <c:pt idx="785">
                  <c:v>120.70693645917851</c:v>
                </c:pt>
                <c:pt idx="786">
                  <c:v>120.59894103988843</c:v>
                </c:pt>
                <c:pt idx="787">
                  <c:v>121.57850512471661</c:v>
                </c:pt>
                <c:pt idx="788">
                  <c:v>121.85736653602899</c:v>
                </c:pt>
                <c:pt idx="789">
                  <c:v>120.7419208907795</c:v>
                </c:pt>
                <c:pt idx="790">
                  <c:v>121.89184394688215</c:v>
                </c:pt>
                <c:pt idx="791">
                  <c:v>121.11965134792079</c:v>
                </c:pt>
                <c:pt idx="792">
                  <c:v>120.18521210965042</c:v>
                </c:pt>
                <c:pt idx="793">
                  <c:v>120.40272401047407</c:v>
                </c:pt>
                <c:pt idx="794">
                  <c:v>121.15210067578258</c:v>
                </c:pt>
                <c:pt idx="795">
                  <c:v>118.51609980775889</c:v>
                </c:pt>
                <c:pt idx="796">
                  <c:v>117.50256533282538</c:v>
                </c:pt>
                <c:pt idx="797">
                  <c:v>118.15205891080927</c:v>
                </c:pt>
                <c:pt idx="798">
                  <c:v>118.06485134218066</c:v>
                </c:pt>
                <c:pt idx="799">
                  <c:v>116.29179978698181</c:v>
                </c:pt>
                <c:pt idx="800">
                  <c:v>115.75993502249692</c:v>
                </c:pt>
                <c:pt idx="801">
                  <c:v>117.11570850222292</c:v>
                </c:pt>
                <c:pt idx="802">
                  <c:v>119.0773717756185</c:v>
                </c:pt>
                <c:pt idx="803">
                  <c:v>120.17709977768494</c:v>
                </c:pt>
                <c:pt idx="804">
                  <c:v>119.97885466527921</c:v>
                </c:pt>
                <c:pt idx="805">
                  <c:v>120.38396424280394</c:v>
                </c:pt>
                <c:pt idx="806">
                  <c:v>121.00709274190015</c:v>
                </c:pt>
                <c:pt idx="807">
                  <c:v>120.99441722320414</c:v>
                </c:pt>
                <c:pt idx="808">
                  <c:v>120.86614097400044</c:v>
                </c:pt>
                <c:pt idx="809">
                  <c:v>120.92039219401941</c:v>
                </c:pt>
                <c:pt idx="810">
                  <c:v>121.35795109940592</c:v>
                </c:pt>
                <c:pt idx="811">
                  <c:v>121.67331800456282</c:v>
                </c:pt>
                <c:pt idx="812">
                  <c:v>119.62089801730373</c:v>
                </c:pt>
                <c:pt idx="813">
                  <c:v>118.63524968350144</c:v>
                </c:pt>
                <c:pt idx="814">
                  <c:v>116.61020881662576</c:v>
                </c:pt>
                <c:pt idx="815">
                  <c:v>117.34386783875124</c:v>
                </c:pt>
                <c:pt idx="816">
                  <c:v>116.72226040189855</c:v>
                </c:pt>
                <c:pt idx="817">
                  <c:v>117.84480433761783</c:v>
                </c:pt>
                <c:pt idx="818">
                  <c:v>115.89176041693551</c:v>
                </c:pt>
                <c:pt idx="819">
                  <c:v>114.96441946913491</c:v>
                </c:pt>
                <c:pt idx="820">
                  <c:v>115.01613558541464</c:v>
                </c:pt>
                <c:pt idx="821">
                  <c:v>115.65548874844175</c:v>
                </c:pt>
                <c:pt idx="822">
                  <c:v>119.11945449768929</c:v>
                </c:pt>
                <c:pt idx="823">
                  <c:v>118.22506989849833</c:v>
                </c:pt>
                <c:pt idx="824">
                  <c:v>118.9937133522248</c:v>
                </c:pt>
                <c:pt idx="825">
                  <c:v>119.35927531141793</c:v>
                </c:pt>
                <c:pt idx="826">
                  <c:v>119.04948563448728</c:v>
                </c:pt>
                <c:pt idx="827">
                  <c:v>118.50950853803695</c:v>
                </c:pt>
                <c:pt idx="828">
                  <c:v>120.41996271590065</c:v>
                </c:pt>
                <c:pt idx="829">
                  <c:v>119.99457230846231</c:v>
                </c:pt>
                <c:pt idx="830">
                  <c:v>118.29789987978043</c:v>
                </c:pt>
                <c:pt idx="831">
                  <c:v>117.28372528831186</c:v>
                </c:pt>
                <c:pt idx="832">
                  <c:v>116.47177282082194</c:v>
                </c:pt>
                <c:pt idx="833">
                  <c:v>114.45772217190348</c:v>
                </c:pt>
                <c:pt idx="834">
                  <c:v>115.9023847697205</c:v>
                </c:pt>
                <c:pt idx="835">
                  <c:v>116.31857424205026</c:v>
                </c:pt>
                <c:pt idx="836">
                  <c:v>116.26904003491407</c:v>
                </c:pt>
                <c:pt idx="837">
                  <c:v>117.67029636874577</c:v>
                </c:pt>
                <c:pt idx="838">
                  <c:v>116.93034723327852</c:v>
                </c:pt>
                <c:pt idx="839">
                  <c:v>118.19321418428648</c:v>
                </c:pt>
                <c:pt idx="840">
                  <c:v>117.08558845976718</c:v>
                </c:pt>
                <c:pt idx="841">
                  <c:v>117.96903359735057</c:v>
                </c:pt>
                <c:pt idx="842">
                  <c:v>118.87137322631582</c:v>
                </c:pt>
                <c:pt idx="843">
                  <c:v>119.34782080629579</c:v>
                </c:pt>
                <c:pt idx="844">
                  <c:v>120.03415043919296</c:v>
                </c:pt>
                <c:pt idx="845">
                  <c:v>119.77933013650274</c:v>
                </c:pt>
                <c:pt idx="846">
                  <c:v>117.87098650693672</c:v>
                </c:pt>
                <c:pt idx="847">
                  <c:v>119.18389832701008</c:v>
                </c:pt>
                <c:pt idx="848">
                  <c:v>118.54352826774443</c:v>
                </c:pt>
                <c:pt idx="849">
                  <c:v>120.2889707418832</c:v>
                </c:pt>
                <c:pt idx="850">
                  <c:v>120.27109757435981</c:v>
                </c:pt>
                <c:pt idx="851">
                  <c:v>120.27109757435981</c:v>
                </c:pt>
                <c:pt idx="852">
                  <c:v>119.91363422389253</c:v>
                </c:pt>
                <c:pt idx="853">
                  <c:v>120.36097407390588</c:v>
                </c:pt>
                <c:pt idx="854">
                  <c:v>120.01934124324501</c:v>
                </c:pt>
                <c:pt idx="855">
                  <c:v>116.52130702795813</c:v>
                </c:pt>
                <c:pt idx="856">
                  <c:v>118.46080103520771</c:v>
                </c:pt>
                <c:pt idx="857">
                  <c:v>118.54046429616898</c:v>
                </c:pt>
                <c:pt idx="858">
                  <c:v>119.49335945612886</c:v>
                </c:pt>
                <c:pt idx="859">
                  <c:v>119.39735501343195</c:v>
                </c:pt>
                <c:pt idx="860">
                  <c:v>121.21326883380567</c:v>
                </c:pt>
                <c:pt idx="861">
                  <c:v>121.24544053534774</c:v>
                </c:pt>
                <c:pt idx="862">
                  <c:v>122.29076550449987</c:v>
                </c:pt>
                <c:pt idx="863">
                  <c:v>124.30481615341834</c:v>
                </c:pt>
                <c:pt idx="864">
                  <c:v>125.24392344128879</c:v>
                </c:pt>
                <c:pt idx="865">
                  <c:v>125.56768310442629</c:v>
                </c:pt>
                <c:pt idx="866">
                  <c:v>123.22017021571479</c:v>
                </c:pt>
                <c:pt idx="867">
                  <c:v>123.25898052233696</c:v>
                </c:pt>
                <c:pt idx="868">
                  <c:v>123.61797585859195</c:v>
                </c:pt>
                <c:pt idx="869">
                  <c:v>121.65090610716348</c:v>
                </c:pt>
                <c:pt idx="870">
                  <c:v>120.65205137357208</c:v>
                </c:pt>
                <c:pt idx="871">
                  <c:v>120.78635546096193</c:v>
                </c:pt>
                <c:pt idx="872">
                  <c:v>120.13781481082846</c:v>
                </c:pt>
                <c:pt idx="873">
                  <c:v>119.53012711503409</c:v>
                </c:pt>
                <c:pt idx="874">
                  <c:v>118.38471240775111</c:v>
                </c:pt>
                <c:pt idx="875">
                  <c:v>118.17278770711694</c:v>
                </c:pt>
                <c:pt idx="876">
                  <c:v>118.15185056801812</c:v>
                </c:pt>
                <c:pt idx="877">
                  <c:v>119.14049206302475</c:v>
                </c:pt>
                <c:pt idx="878">
                  <c:v>118.38062711231717</c:v>
                </c:pt>
                <c:pt idx="879">
                  <c:v>118.62012755713025</c:v>
                </c:pt>
                <c:pt idx="880">
                  <c:v>119.41676016674303</c:v>
                </c:pt>
                <c:pt idx="881">
                  <c:v>119.70119886132915</c:v>
                </c:pt>
                <c:pt idx="882">
                  <c:v>120.86908269349865</c:v>
                </c:pt>
                <c:pt idx="883">
                  <c:v>120.86908269349865</c:v>
                </c:pt>
                <c:pt idx="884">
                  <c:v>120.40948695718359</c:v>
                </c:pt>
                <c:pt idx="885">
                  <c:v>119.651664654193</c:v>
                </c:pt>
                <c:pt idx="886">
                  <c:v>118.74626105365232</c:v>
                </c:pt>
                <c:pt idx="887">
                  <c:v>118.09567775580187</c:v>
                </c:pt>
                <c:pt idx="888">
                  <c:v>118.17840498833857</c:v>
                </c:pt>
                <c:pt idx="889">
                  <c:v>117.68561622662298</c:v>
                </c:pt>
                <c:pt idx="890">
                  <c:v>117.38636833608894</c:v>
                </c:pt>
                <c:pt idx="891">
                  <c:v>117.31640765178321</c:v>
                </c:pt>
                <c:pt idx="892">
                  <c:v>115.90289543164975</c:v>
                </c:pt>
                <c:pt idx="893">
                  <c:v>115.37640298260439</c:v>
                </c:pt>
                <c:pt idx="894">
                  <c:v>115.55819862941347</c:v>
                </c:pt>
                <c:pt idx="895">
                  <c:v>112.98775933946426</c:v>
                </c:pt>
                <c:pt idx="896">
                  <c:v>111.33355187693002</c:v>
                </c:pt>
                <c:pt idx="897">
                  <c:v>113.54693535828461</c:v>
                </c:pt>
                <c:pt idx="898">
                  <c:v>111.80255493256708</c:v>
                </c:pt>
                <c:pt idx="899">
                  <c:v>113.36918060902106</c:v>
                </c:pt>
                <c:pt idx="900">
                  <c:v>111.54551016395274</c:v>
                </c:pt>
                <c:pt idx="901">
                  <c:v>111.08842652298934</c:v>
                </c:pt>
                <c:pt idx="902">
                  <c:v>111.03763945177118</c:v>
                </c:pt>
                <c:pt idx="903">
                  <c:v>110.95834943242038</c:v>
                </c:pt>
                <c:pt idx="904">
                  <c:v>108.80974537863997</c:v>
                </c:pt>
                <c:pt idx="905">
                  <c:v>108.54181766619315</c:v>
                </c:pt>
                <c:pt idx="906">
                  <c:v>110.11414393227365</c:v>
                </c:pt>
                <c:pt idx="907">
                  <c:v>108.52160648479</c:v>
                </c:pt>
                <c:pt idx="908">
                  <c:v>110.31210986294035</c:v>
                </c:pt>
                <c:pt idx="909">
                  <c:v>109.19790370866444</c:v>
                </c:pt>
                <c:pt idx="910">
                  <c:v>112.21973444614478</c:v>
                </c:pt>
                <c:pt idx="911">
                  <c:v>114.10300196458135</c:v>
                </c:pt>
                <c:pt idx="912">
                  <c:v>115.55354290682237</c:v>
                </c:pt>
                <c:pt idx="913">
                  <c:v>117.03517797429903</c:v>
                </c:pt>
                <c:pt idx="914">
                  <c:v>116.05156714601269</c:v>
                </c:pt>
                <c:pt idx="915">
                  <c:v>116.78694320783477</c:v>
                </c:pt>
                <c:pt idx="916">
                  <c:v>115.49860995223946</c:v>
                </c:pt>
                <c:pt idx="917">
                  <c:v>113.84025660634046</c:v>
                </c:pt>
                <c:pt idx="918">
                  <c:v>111.80410963882883</c:v>
                </c:pt>
                <c:pt idx="919">
                  <c:v>111.76731492396669</c:v>
                </c:pt>
                <c:pt idx="920">
                  <c:v>111.06096004569783</c:v>
                </c:pt>
                <c:pt idx="921">
                  <c:v>111.07547063747445</c:v>
                </c:pt>
                <c:pt idx="922">
                  <c:v>110.92362765924057</c:v>
                </c:pt>
                <c:pt idx="923">
                  <c:v>111.5548384015234</c:v>
                </c:pt>
                <c:pt idx="924">
                  <c:v>109.0170395468773</c:v>
                </c:pt>
                <c:pt idx="925">
                  <c:v>109.20515900455273</c:v>
                </c:pt>
                <c:pt idx="926">
                  <c:v>108.6708582859209</c:v>
                </c:pt>
                <c:pt idx="927">
                  <c:v>108.18112581346008</c:v>
                </c:pt>
                <c:pt idx="928">
                  <c:v>109.66068793925437</c:v>
                </c:pt>
                <c:pt idx="929">
                  <c:v>109.00252895510071</c:v>
                </c:pt>
                <c:pt idx="930">
                  <c:v>109.99961390432247</c:v>
                </c:pt>
                <c:pt idx="931">
                  <c:v>109.9591915415162</c:v>
                </c:pt>
                <c:pt idx="932">
                  <c:v>107.45248681210572</c:v>
                </c:pt>
                <c:pt idx="933">
                  <c:v>110.479499903792</c:v>
                </c:pt>
                <c:pt idx="934">
                  <c:v>110.59662110884611</c:v>
                </c:pt>
                <c:pt idx="935">
                  <c:v>109.65395087878665</c:v>
                </c:pt>
                <c:pt idx="936">
                  <c:v>107.80695983979163</c:v>
                </c:pt>
                <c:pt idx="937">
                  <c:v>108.12619285887719</c:v>
                </c:pt>
                <c:pt idx="938">
                  <c:v>106.830086071973</c:v>
                </c:pt>
                <c:pt idx="939">
                  <c:v>108.45164470300988</c:v>
                </c:pt>
                <c:pt idx="940">
                  <c:v>109.48293318999082</c:v>
                </c:pt>
                <c:pt idx="941">
                  <c:v>109.95400918731023</c:v>
                </c:pt>
                <c:pt idx="942">
                  <c:v>109.60316380756848</c:v>
                </c:pt>
                <c:pt idx="943">
                  <c:v>109.60316380756848</c:v>
                </c:pt>
                <c:pt idx="944">
                  <c:v>108.80559949527517</c:v>
                </c:pt>
                <c:pt idx="945">
                  <c:v>109.7280585439315</c:v>
                </c:pt>
                <c:pt idx="946">
                  <c:v>109.35907492446896</c:v>
                </c:pt>
                <c:pt idx="947">
                  <c:v>109.40312493521941</c:v>
                </c:pt>
                <c:pt idx="948">
                  <c:v>110.76919350390371</c:v>
                </c:pt>
                <c:pt idx="949">
                  <c:v>110.76919350390371</c:v>
                </c:pt>
                <c:pt idx="950">
                  <c:v>110.76919350390371</c:v>
                </c:pt>
                <c:pt idx="951">
                  <c:v>109.81097621122645</c:v>
                </c:pt>
                <c:pt idx="952">
                  <c:v>111.86215200593527</c:v>
                </c:pt>
                <c:pt idx="953">
                  <c:v>112.56643394252177</c:v>
                </c:pt>
                <c:pt idx="954">
                  <c:v>112.56643394252177</c:v>
                </c:pt>
                <c:pt idx="955">
                  <c:v>109.36114786615134</c:v>
                </c:pt>
                <c:pt idx="956">
                  <c:v>110.26754161676926</c:v>
                </c:pt>
                <c:pt idx="957">
                  <c:v>111.30349422253553</c:v>
                </c:pt>
                <c:pt idx="958">
                  <c:v>110.77437585810965</c:v>
                </c:pt>
                <c:pt idx="959">
                  <c:v>111.27343656814112</c:v>
                </c:pt>
                <c:pt idx="960">
                  <c:v>113.4184129739774</c:v>
                </c:pt>
                <c:pt idx="961">
                  <c:v>113.58683948567025</c:v>
                </c:pt>
                <c:pt idx="962">
                  <c:v>114.39114085843129</c:v>
                </c:pt>
                <c:pt idx="963">
                  <c:v>114.15741668374363</c:v>
                </c:pt>
                <c:pt idx="964">
                  <c:v>114.13979667944345</c:v>
                </c:pt>
                <c:pt idx="965">
                  <c:v>114.58348600772622</c:v>
                </c:pt>
                <c:pt idx="966">
                  <c:v>113.6285498606312</c:v>
                </c:pt>
                <c:pt idx="967">
                  <c:v>114.28357149260803</c:v>
                </c:pt>
                <c:pt idx="968">
                  <c:v>114.90058312527302</c:v>
                </c:pt>
                <c:pt idx="969">
                  <c:v>114.81883559250645</c:v>
                </c:pt>
                <c:pt idx="970">
                  <c:v>114.85215942751957</c:v>
                </c:pt>
                <c:pt idx="971">
                  <c:v>114.2236927265688</c:v>
                </c:pt>
                <c:pt idx="972">
                  <c:v>115.21091133883277</c:v>
                </c:pt>
                <c:pt idx="973">
                  <c:v>114.57151025451834</c:v>
                </c:pt>
                <c:pt idx="974">
                  <c:v>115.82011269766657</c:v>
                </c:pt>
                <c:pt idx="975">
                  <c:v>115.49780873089895</c:v>
                </c:pt>
                <c:pt idx="976">
                  <c:v>115.47541927924951</c:v>
                </c:pt>
                <c:pt idx="977">
                  <c:v>115.296824350976</c:v>
                </c:pt>
                <c:pt idx="978">
                  <c:v>113.76132451576161</c:v>
                </c:pt>
                <c:pt idx="979">
                  <c:v>115.44209544423637</c:v>
                </c:pt>
                <c:pt idx="980">
                  <c:v>115.95913557186198</c:v>
                </c:pt>
                <c:pt idx="981">
                  <c:v>114.452273407362</c:v>
                </c:pt>
                <c:pt idx="982">
                  <c:v>112.9615524754465</c:v>
                </c:pt>
                <c:pt idx="983">
                  <c:v>113.20315027929169</c:v>
                </c:pt>
                <c:pt idx="984">
                  <c:v>114.52204518692074</c:v>
                </c:pt>
                <c:pt idx="985">
                  <c:v>116.3262184419285</c:v>
                </c:pt>
                <c:pt idx="986">
                  <c:v>115.91591872332934</c:v>
                </c:pt>
                <c:pt idx="987">
                  <c:v>116.23718132025279</c:v>
                </c:pt>
                <c:pt idx="988">
                  <c:v>117.52379376271286</c:v>
                </c:pt>
                <c:pt idx="989">
                  <c:v>117.3415540399848</c:v>
                </c:pt>
                <c:pt idx="990">
                  <c:v>118.3751136103139</c:v>
                </c:pt>
                <c:pt idx="991">
                  <c:v>118.16996375101434</c:v>
                </c:pt>
                <c:pt idx="992">
                  <c:v>119.34098414077259</c:v>
                </c:pt>
                <c:pt idx="993">
                  <c:v>119.05877291300514</c:v>
                </c:pt>
                <c:pt idx="994">
                  <c:v>119.93768906147645</c:v>
                </c:pt>
                <c:pt idx="995">
                  <c:v>120.08712563411343</c:v>
                </c:pt>
                <c:pt idx="996">
                  <c:v>119.10980003536898</c:v>
                </c:pt>
                <c:pt idx="997">
                  <c:v>119.57997852000737</c:v>
                </c:pt>
                <c:pt idx="998">
                  <c:v>119.14416524022626</c:v>
                </c:pt>
                <c:pt idx="999">
                  <c:v>118.30013498153434</c:v>
                </c:pt>
                <c:pt idx="1000">
                  <c:v>119.01347332478414</c:v>
                </c:pt>
                <c:pt idx="1001">
                  <c:v>118.87965729980954</c:v>
                </c:pt>
                <c:pt idx="1002">
                  <c:v>118.05072690385792</c:v>
                </c:pt>
                <c:pt idx="1003">
                  <c:v>117.93149005670156</c:v>
                </c:pt>
                <c:pt idx="1004">
                  <c:v>118.33137607685913</c:v>
                </c:pt>
                <c:pt idx="1005">
                  <c:v>118.76823072648438</c:v>
                </c:pt>
                <c:pt idx="1006">
                  <c:v>118.64795250948386</c:v>
                </c:pt>
                <c:pt idx="1007">
                  <c:v>119.10980003536895</c:v>
                </c:pt>
                <c:pt idx="1008">
                  <c:v>120.52866644803738</c:v>
                </c:pt>
                <c:pt idx="1009">
                  <c:v>120.73225425257073</c:v>
                </c:pt>
                <c:pt idx="1010">
                  <c:v>119.26860893660341</c:v>
                </c:pt>
                <c:pt idx="1011">
                  <c:v>119.26860893660341</c:v>
                </c:pt>
                <c:pt idx="1012">
                  <c:v>118.6755488103541</c:v>
                </c:pt>
                <c:pt idx="1013">
                  <c:v>117.19888637133478</c:v>
                </c:pt>
                <c:pt idx="1014">
                  <c:v>117.86952855097401</c:v>
                </c:pt>
                <c:pt idx="1015">
                  <c:v>119.05304537886222</c:v>
                </c:pt>
                <c:pt idx="1016">
                  <c:v>118.97702538023854</c:v>
                </c:pt>
                <c:pt idx="1017">
                  <c:v>119.91321687013864</c:v>
                </c:pt>
                <c:pt idx="1018">
                  <c:v>121.45444423949593</c:v>
                </c:pt>
                <c:pt idx="1019">
                  <c:v>121.43986506167768</c:v>
                </c:pt>
                <c:pt idx="1020">
                  <c:v>123.30183434303635</c:v>
                </c:pt>
                <c:pt idx="1021">
                  <c:v>122.66868147778685</c:v>
                </c:pt>
                <c:pt idx="1022">
                  <c:v>122.82072147503425</c:v>
                </c:pt>
                <c:pt idx="1023">
                  <c:v>123.21383859120479</c:v>
                </c:pt>
                <c:pt idx="1024">
                  <c:v>122.71554312077407</c:v>
                </c:pt>
                <c:pt idx="1025">
                  <c:v>124.46053949301758</c:v>
                </c:pt>
                <c:pt idx="1026">
                  <c:v>123.98643725320714</c:v>
                </c:pt>
                <c:pt idx="1027">
                  <c:v>124.43364381534201</c:v>
                </c:pt>
                <c:pt idx="1028">
                  <c:v>124.43364381534201</c:v>
                </c:pt>
                <c:pt idx="1029">
                  <c:v>125.6455314094292</c:v>
                </c:pt>
                <c:pt idx="1030">
                  <c:v>125.45620693324237</c:v>
                </c:pt>
                <c:pt idx="1031">
                  <c:v>126.27098775694328</c:v>
                </c:pt>
                <c:pt idx="1032">
                  <c:v>126.27098775694328</c:v>
                </c:pt>
                <c:pt idx="1033">
                  <c:v>126.27098775694328</c:v>
                </c:pt>
                <c:pt idx="1034">
                  <c:v>126.77725933671861</c:v>
                </c:pt>
                <c:pt idx="1035">
                  <c:v>125.35284315237159</c:v>
                </c:pt>
                <c:pt idx="1036">
                  <c:v>124.7695761031721</c:v>
                </c:pt>
                <c:pt idx="1037">
                  <c:v>124.77432239923247</c:v>
                </c:pt>
                <c:pt idx="1038">
                  <c:v>124.29230966598804</c:v>
                </c:pt>
                <c:pt idx="1039">
                  <c:v>124.07556214589673</c:v>
                </c:pt>
                <c:pt idx="1040">
                  <c:v>124.07556214589673</c:v>
                </c:pt>
                <c:pt idx="1041">
                  <c:v>124.5159129470555</c:v>
                </c:pt>
                <c:pt idx="1042">
                  <c:v>125.88179147999101</c:v>
                </c:pt>
                <c:pt idx="1043">
                  <c:v>124.78065079397969</c:v>
                </c:pt>
                <c:pt idx="1044">
                  <c:v>123.37258296272954</c:v>
                </c:pt>
                <c:pt idx="1045">
                  <c:v>123.37258296272954</c:v>
                </c:pt>
                <c:pt idx="1046">
                  <c:v>120.18887303866323</c:v>
                </c:pt>
                <c:pt idx="1047">
                  <c:v>120.85810078317874</c:v>
                </c:pt>
                <c:pt idx="1048">
                  <c:v>120.25690328219552</c:v>
                </c:pt>
                <c:pt idx="1049">
                  <c:v>119.96421502513793</c:v>
                </c:pt>
                <c:pt idx="1050">
                  <c:v>119.61984487764491</c:v>
                </c:pt>
                <c:pt idx="1051">
                  <c:v>120.59389030248347</c:v>
                </c:pt>
                <c:pt idx="1052">
                  <c:v>120.05914094634578</c:v>
                </c:pt>
                <c:pt idx="1053">
                  <c:v>119.15839942732885</c:v>
                </c:pt>
                <c:pt idx="1054">
                  <c:v>118.89629841154934</c:v>
                </c:pt>
                <c:pt idx="1055">
                  <c:v>118.18962766477959</c:v>
                </c:pt>
                <c:pt idx="1056">
                  <c:v>116.174561304028</c:v>
                </c:pt>
                <c:pt idx="1057">
                  <c:v>116.55690182000417</c:v>
                </c:pt>
                <c:pt idx="1058">
                  <c:v>116.72249481588901</c:v>
                </c:pt>
                <c:pt idx="1059">
                  <c:v>116.74253473258847</c:v>
                </c:pt>
                <c:pt idx="1060">
                  <c:v>117.53569354090314</c:v>
                </c:pt>
                <c:pt idx="1061">
                  <c:v>119.12253852376145</c:v>
                </c:pt>
                <c:pt idx="1062">
                  <c:v>118.82299450572769</c:v>
                </c:pt>
                <c:pt idx="1063">
                  <c:v>120.09289238499747</c:v>
                </c:pt>
                <c:pt idx="1064">
                  <c:v>120.5796514143023</c:v>
                </c:pt>
                <c:pt idx="1065">
                  <c:v>121.86378818175329</c:v>
                </c:pt>
                <c:pt idx="1066">
                  <c:v>122.07367994086849</c:v>
                </c:pt>
                <c:pt idx="1067">
                  <c:v>124.24959300144452</c:v>
                </c:pt>
                <c:pt idx="1068">
                  <c:v>125.02007506191512</c:v>
                </c:pt>
                <c:pt idx="1069">
                  <c:v>125.93611020157111</c:v>
                </c:pt>
                <c:pt idx="1070">
                  <c:v>126.00150361395876</c:v>
                </c:pt>
                <c:pt idx="1071">
                  <c:v>125.86438839443625</c:v>
                </c:pt>
                <c:pt idx="1072">
                  <c:v>124.85237260111452</c:v>
                </c:pt>
                <c:pt idx="1073">
                  <c:v>124.85237260111452</c:v>
                </c:pt>
                <c:pt idx="1074">
                  <c:v>125.62390939404297</c:v>
                </c:pt>
                <c:pt idx="1075">
                  <c:v>125.84856740756828</c:v>
                </c:pt>
                <c:pt idx="1076">
                  <c:v>126.88062311758942</c:v>
                </c:pt>
                <c:pt idx="1077">
                  <c:v>126.96236488307399</c:v>
                </c:pt>
                <c:pt idx="1078">
                  <c:v>126.53678033632535</c:v>
                </c:pt>
                <c:pt idx="1079">
                  <c:v>125.60545157603032</c:v>
                </c:pt>
                <c:pt idx="1080">
                  <c:v>125.6745365520205</c:v>
                </c:pt>
                <c:pt idx="1081">
                  <c:v>125.09285160150782</c:v>
                </c:pt>
                <c:pt idx="1082">
                  <c:v>125.23629521577749</c:v>
                </c:pt>
                <c:pt idx="1083">
                  <c:v>125.4704458214236</c:v>
                </c:pt>
                <c:pt idx="1084">
                  <c:v>124.64880923674656</c:v>
                </c:pt>
                <c:pt idx="1085">
                  <c:v>124.19843847723808</c:v>
                </c:pt>
                <c:pt idx="1086">
                  <c:v>123.85986935826332</c:v>
                </c:pt>
                <c:pt idx="1087">
                  <c:v>123.13052186364949</c:v>
                </c:pt>
                <c:pt idx="1088">
                  <c:v>123.57614632709755</c:v>
                </c:pt>
                <c:pt idx="1089">
                  <c:v>121.83583777161985</c:v>
                </c:pt>
                <c:pt idx="1090">
                  <c:v>123.07147477646079</c:v>
                </c:pt>
                <c:pt idx="1091">
                  <c:v>122.32717988385214</c:v>
                </c:pt>
                <c:pt idx="1092">
                  <c:v>122.64745545593964</c:v>
                </c:pt>
                <c:pt idx="1093">
                  <c:v>122.87515968327094</c:v>
                </c:pt>
                <c:pt idx="1094">
                  <c:v>124.23712889347692</c:v>
                </c:pt>
                <c:pt idx="1095">
                  <c:v>123.38643015632094</c:v>
                </c:pt>
                <c:pt idx="1096">
                  <c:v>123.93015380195784</c:v>
                </c:pt>
                <c:pt idx="1097">
                  <c:v>124.73988705896312</c:v>
                </c:pt>
                <c:pt idx="1098">
                  <c:v>124.11423245302474</c:v>
                </c:pt>
                <c:pt idx="1099">
                  <c:v>124.8973647488932</c:v>
                </c:pt>
                <c:pt idx="1100">
                  <c:v>123.26885390809612</c:v>
                </c:pt>
                <c:pt idx="1101">
                  <c:v>122.71076574344532</c:v>
                </c:pt>
                <c:pt idx="1102">
                  <c:v>122.27238190391026</c:v>
                </c:pt>
                <c:pt idx="1103">
                  <c:v>123.29811496534664</c:v>
                </c:pt>
                <c:pt idx="1104">
                  <c:v>121.5323431650835</c:v>
                </c:pt>
                <c:pt idx="1105">
                  <c:v>120.57736866027109</c:v>
                </c:pt>
                <c:pt idx="1106">
                  <c:v>121.17589028584989</c:v>
                </c:pt>
                <c:pt idx="1107">
                  <c:v>119.35851262098129</c:v>
                </c:pt>
                <c:pt idx="1108">
                  <c:v>116.74683025656675</c:v>
                </c:pt>
                <c:pt idx="1109">
                  <c:v>116.95804188799323</c:v>
                </c:pt>
                <c:pt idx="1110">
                  <c:v>117.09583486668203</c:v>
                </c:pt>
                <c:pt idx="1111">
                  <c:v>117.46558822648407</c:v>
                </c:pt>
                <c:pt idx="1112">
                  <c:v>117.46558822648407</c:v>
                </c:pt>
                <c:pt idx="1113">
                  <c:v>117.05965755953595</c:v>
                </c:pt>
                <c:pt idx="1114">
                  <c:v>116.6255298737828</c:v>
                </c:pt>
                <c:pt idx="1115">
                  <c:v>114.37455654238377</c:v>
                </c:pt>
                <c:pt idx="1116">
                  <c:v>114.01916770159563</c:v>
                </c:pt>
                <c:pt idx="1117">
                  <c:v>114.00639924024998</c:v>
                </c:pt>
                <c:pt idx="1118">
                  <c:v>115.18801393394823</c:v>
                </c:pt>
                <c:pt idx="1119">
                  <c:v>114.80868422813694</c:v>
                </c:pt>
                <c:pt idx="1120">
                  <c:v>115.60458498535105</c:v>
                </c:pt>
                <c:pt idx="1121">
                  <c:v>114.47989634848565</c:v>
                </c:pt>
                <c:pt idx="1122">
                  <c:v>114.04364058584153</c:v>
                </c:pt>
                <c:pt idx="1123">
                  <c:v>113.7547541478955</c:v>
                </c:pt>
                <c:pt idx="1124">
                  <c:v>113.87605453067947</c:v>
                </c:pt>
                <c:pt idx="1125">
                  <c:v>114.91242797657058</c:v>
                </c:pt>
                <c:pt idx="1126">
                  <c:v>115.01510768655879</c:v>
                </c:pt>
                <c:pt idx="1127">
                  <c:v>117.01709602171702</c:v>
                </c:pt>
                <c:pt idx="1128">
                  <c:v>115.6806637342024</c:v>
                </c:pt>
                <c:pt idx="1129">
                  <c:v>115.62426969659231</c:v>
                </c:pt>
                <c:pt idx="1130">
                  <c:v>116.11000324695092</c:v>
                </c:pt>
                <c:pt idx="1131">
                  <c:v>117.6704156272377</c:v>
                </c:pt>
                <c:pt idx="1132">
                  <c:v>118.15614917759632</c:v>
                </c:pt>
                <c:pt idx="1133">
                  <c:v>118.20615898453357</c:v>
                </c:pt>
                <c:pt idx="1134">
                  <c:v>117.86779475887302</c:v>
                </c:pt>
                <c:pt idx="1135">
                  <c:v>119.78093588383423</c:v>
                </c:pt>
                <c:pt idx="1136">
                  <c:v>120.98276730799647</c:v>
                </c:pt>
                <c:pt idx="1137">
                  <c:v>122.00584027331917</c:v>
                </c:pt>
                <c:pt idx="1138">
                  <c:v>123.71202592063578</c:v>
                </c:pt>
                <c:pt idx="1139">
                  <c:v>121.76696364231037</c:v>
                </c:pt>
                <c:pt idx="1140">
                  <c:v>120.8790235595628</c:v>
                </c:pt>
                <c:pt idx="1141">
                  <c:v>120.59279721773044</c:v>
                </c:pt>
                <c:pt idx="1142">
                  <c:v>120.79922067615229</c:v>
                </c:pt>
                <c:pt idx="1143">
                  <c:v>119.11484781696787</c:v>
                </c:pt>
                <c:pt idx="1144">
                  <c:v>119.11484781696787</c:v>
                </c:pt>
                <c:pt idx="1145">
                  <c:v>117.63264226242339</c:v>
                </c:pt>
                <c:pt idx="1146">
                  <c:v>118.71317330380164</c:v>
                </c:pt>
                <c:pt idx="1147">
                  <c:v>118.57272022899915</c:v>
                </c:pt>
                <c:pt idx="1148">
                  <c:v>117.70712495360651</c:v>
                </c:pt>
                <c:pt idx="1149">
                  <c:v>118.01729216046199</c:v>
                </c:pt>
                <c:pt idx="1150">
                  <c:v>116.08021017047763</c:v>
                </c:pt>
                <c:pt idx="1151">
                  <c:v>115.42848662262516</c:v>
                </c:pt>
                <c:pt idx="1152">
                  <c:v>116.12011161218288</c:v>
                </c:pt>
                <c:pt idx="1153">
                  <c:v>117.7810756255669</c:v>
                </c:pt>
                <c:pt idx="1154">
                  <c:v>117.38525332385078</c:v>
                </c:pt>
                <c:pt idx="1155">
                  <c:v>117.10388963771425</c:v>
                </c:pt>
                <c:pt idx="1156">
                  <c:v>118.89711077544757</c:v>
                </c:pt>
                <c:pt idx="1157">
                  <c:v>119.95962000978822</c:v>
                </c:pt>
                <c:pt idx="1158">
                  <c:v>119.24352234446337</c:v>
                </c:pt>
                <c:pt idx="1159">
                  <c:v>120.04459909781241</c:v>
                </c:pt>
                <c:pt idx="1160">
                  <c:v>121.13687807636535</c:v>
                </c:pt>
                <c:pt idx="1161">
                  <c:v>120.77476973312852</c:v>
                </c:pt>
                <c:pt idx="1162">
                  <c:v>120.26381266883021</c:v>
                </c:pt>
                <c:pt idx="1163">
                  <c:v>121.23971901091693</c:v>
                </c:pt>
                <c:pt idx="1164">
                  <c:v>120.99614837645269</c:v>
                </c:pt>
                <c:pt idx="1165">
                  <c:v>120.48465004407778</c:v>
                </c:pt>
                <c:pt idx="1166">
                  <c:v>120.14527496005762</c:v>
                </c:pt>
                <c:pt idx="1167">
                  <c:v>119.65975749535893</c:v>
                </c:pt>
                <c:pt idx="1168">
                  <c:v>121.28626806550344</c:v>
                </c:pt>
                <c:pt idx="1169">
                  <c:v>121.19046361594751</c:v>
                </c:pt>
                <c:pt idx="1170">
                  <c:v>121.3203679543284</c:v>
                </c:pt>
                <c:pt idx="1171">
                  <c:v>122.51440533127972</c:v>
                </c:pt>
                <c:pt idx="1172">
                  <c:v>123.1190017728276</c:v>
                </c:pt>
                <c:pt idx="1173">
                  <c:v>123.75823937127707</c:v>
                </c:pt>
                <c:pt idx="1174">
                  <c:v>124.5771779711535</c:v>
                </c:pt>
                <c:pt idx="1175">
                  <c:v>125.60071590397988</c:v>
                </c:pt>
                <c:pt idx="1176">
                  <c:v>125.13522535811489</c:v>
                </c:pt>
                <c:pt idx="1177">
                  <c:v>123.323059837701</c:v>
                </c:pt>
                <c:pt idx="1178">
                  <c:v>122.28869654334291</c:v>
                </c:pt>
                <c:pt idx="1179">
                  <c:v>122.83104715608327</c:v>
                </c:pt>
                <c:pt idx="1180">
                  <c:v>122.81697418609198</c:v>
                </c:pt>
                <c:pt idx="1181">
                  <c:v>122.51332279512656</c:v>
                </c:pt>
                <c:pt idx="1182">
                  <c:v>122.02780533042785</c:v>
                </c:pt>
                <c:pt idx="1183">
                  <c:v>122.81589164993879</c:v>
                </c:pt>
                <c:pt idx="1184">
                  <c:v>124.74388853874234</c:v>
                </c:pt>
                <c:pt idx="1185">
                  <c:v>124.7714932106483</c:v>
                </c:pt>
                <c:pt idx="1186">
                  <c:v>122.92576906948601</c:v>
                </c:pt>
                <c:pt idx="1187">
                  <c:v>123.38638820266168</c:v>
                </c:pt>
                <c:pt idx="1188">
                  <c:v>123.28354726811011</c:v>
                </c:pt>
                <c:pt idx="1189">
                  <c:v>121.68139376141205</c:v>
                </c:pt>
                <c:pt idx="1190">
                  <c:v>122.15500332842583</c:v>
                </c:pt>
                <c:pt idx="1191">
                  <c:v>121.0670544944856</c:v>
                </c:pt>
                <c:pt idx="1192">
                  <c:v>120.31902201264209</c:v>
                </c:pt>
                <c:pt idx="1193">
                  <c:v>119.12390209953759</c:v>
                </c:pt>
                <c:pt idx="1194">
                  <c:v>118.4516471484163</c:v>
                </c:pt>
                <c:pt idx="1195">
                  <c:v>119.70089386917951</c:v>
                </c:pt>
                <c:pt idx="1196">
                  <c:v>119.25651277830144</c:v>
                </c:pt>
                <c:pt idx="1197">
                  <c:v>120.37856150106668</c:v>
                </c:pt>
                <c:pt idx="1198">
                  <c:v>120.25894125614091</c:v>
                </c:pt>
                <c:pt idx="1199">
                  <c:v>120.73146828700153</c:v>
                </c:pt>
                <c:pt idx="1200">
                  <c:v>121.51360065767001</c:v>
                </c:pt>
                <c:pt idx="1201">
                  <c:v>121.59154326069856</c:v>
                </c:pt>
                <c:pt idx="1202">
                  <c:v>123.81236617893576</c:v>
                </c:pt>
                <c:pt idx="1203">
                  <c:v>123.81236617893576</c:v>
                </c:pt>
                <c:pt idx="1204">
                  <c:v>124.86783892828076</c:v>
                </c:pt>
                <c:pt idx="1205">
                  <c:v>125.87243247842659</c:v>
                </c:pt>
                <c:pt idx="1206">
                  <c:v>125.22724093113466</c:v>
                </c:pt>
                <c:pt idx="1207">
                  <c:v>124.68218397801135</c:v>
                </c:pt>
                <c:pt idx="1208">
                  <c:v>124.01534170765594</c:v>
                </c:pt>
                <c:pt idx="1209">
                  <c:v>124.43428319893444</c:v>
                </c:pt>
                <c:pt idx="1210">
                  <c:v>124.43428319893444</c:v>
                </c:pt>
                <c:pt idx="1211">
                  <c:v>124.43428319893444</c:v>
                </c:pt>
                <c:pt idx="1212">
                  <c:v>124.81858353331134</c:v>
                </c:pt>
                <c:pt idx="1213">
                  <c:v>125.45186718291833</c:v>
                </c:pt>
                <c:pt idx="1214">
                  <c:v>124.04511145186825</c:v>
                </c:pt>
              </c:numCache>
            </c:numRef>
          </c:val>
          <c:smooth val="0"/>
          <c:extLst>
            <c:ext xmlns:c16="http://schemas.microsoft.com/office/drawing/2014/chart" uri="{C3380CC4-5D6E-409C-BE32-E72D297353CC}">
              <c16:uniqueId val="{00000000-50B1-45B4-8221-769F2561882B}"/>
            </c:ext>
          </c:extLst>
        </c:ser>
        <c:ser>
          <c:idx val="1"/>
          <c:order val="1"/>
          <c:tx>
            <c:strRef>
              <c:f>Sheet1!$G$1986</c:f>
              <c:strCache>
                <c:ptCount val="1"/>
                <c:pt idx="0">
                  <c:v>S&amp;P SA 50 Index TR </c:v>
                </c:pt>
              </c:strCache>
            </c:strRef>
          </c:tx>
          <c:spPr>
            <a:ln w="12700" cap="rnd">
              <a:solidFill>
                <a:srgbClr val="002A54"/>
              </a:solidFill>
              <a:round/>
            </a:ln>
            <a:effectLst/>
          </c:spPr>
          <c:marker>
            <c:symbol val="none"/>
          </c:marker>
          <c:cat>
            <c:numRef>
              <c:f>Sheet1!$E$1987:$E$3201</c:f>
              <c:numCache>
                <c:formatCode>m/d/yyyy</c:formatCode>
                <c:ptCount val="1215"/>
                <c:pt idx="0">
                  <c:v>42130</c:v>
                </c:pt>
                <c:pt idx="1">
                  <c:v>42131</c:v>
                </c:pt>
                <c:pt idx="2">
                  <c:v>42132</c:v>
                </c:pt>
                <c:pt idx="3">
                  <c:v>42135</c:v>
                </c:pt>
                <c:pt idx="4">
                  <c:v>42136</c:v>
                </c:pt>
                <c:pt idx="5">
                  <c:v>42137</c:v>
                </c:pt>
                <c:pt idx="6">
                  <c:v>42138</c:v>
                </c:pt>
                <c:pt idx="7">
                  <c:v>42139</c:v>
                </c:pt>
                <c:pt idx="8">
                  <c:v>42142</c:v>
                </c:pt>
                <c:pt idx="9">
                  <c:v>42143</c:v>
                </c:pt>
                <c:pt idx="10">
                  <c:v>42144</c:v>
                </c:pt>
                <c:pt idx="11">
                  <c:v>42145</c:v>
                </c:pt>
                <c:pt idx="12">
                  <c:v>42146</c:v>
                </c:pt>
                <c:pt idx="13">
                  <c:v>42149</c:v>
                </c:pt>
                <c:pt idx="14">
                  <c:v>42150</c:v>
                </c:pt>
                <c:pt idx="15">
                  <c:v>42151</c:v>
                </c:pt>
                <c:pt idx="16">
                  <c:v>42152</c:v>
                </c:pt>
                <c:pt idx="17">
                  <c:v>42153</c:v>
                </c:pt>
                <c:pt idx="18">
                  <c:v>42156</c:v>
                </c:pt>
                <c:pt idx="19">
                  <c:v>42157</c:v>
                </c:pt>
                <c:pt idx="20">
                  <c:v>42158</c:v>
                </c:pt>
                <c:pt idx="21">
                  <c:v>42159</c:v>
                </c:pt>
                <c:pt idx="22">
                  <c:v>42160</c:v>
                </c:pt>
                <c:pt idx="23">
                  <c:v>42163</c:v>
                </c:pt>
                <c:pt idx="24">
                  <c:v>42164</c:v>
                </c:pt>
                <c:pt idx="25">
                  <c:v>42165</c:v>
                </c:pt>
                <c:pt idx="26">
                  <c:v>42166</c:v>
                </c:pt>
                <c:pt idx="27">
                  <c:v>42167</c:v>
                </c:pt>
                <c:pt idx="28">
                  <c:v>42170</c:v>
                </c:pt>
                <c:pt idx="29">
                  <c:v>42171</c:v>
                </c:pt>
                <c:pt idx="30">
                  <c:v>42172</c:v>
                </c:pt>
                <c:pt idx="31">
                  <c:v>42173</c:v>
                </c:pt>
                <c:pt idx="32">
                  <c:v>42174</c:v>
                </c:pt>
                <c:pt idx="33">
                  <c:v>42177</c:v>
                </c:pt>
                <c:pt idx="34">
                  <c:v>42178</c:v>
                </c:pt>
                <c:pt idx="35">
                  <c:v>42179</c:v>
                </c:pt>
                <c:pt idx="36">
                  <c:v>42180</c:v>
                </c:pt>
                <c:pt idx="37">
                  <c:v>42181</c:v>
                </c:pt>
                <c:pt idx="38">
                  <c:v>42184</c:v>
                </c:pt>
                <c:pt idx="39">
                  <c:v>42185</c:v>
                </c:pt>
                <c:pt idx="40">
                  <c:v>42186</c:v>
                </c:pt>
                <c:pt idx="41">
                  <c:v>42187</c:v>
                </c:pt>
                <c:pt idx="42">
                  <c:v>42188</c:v>
                </c:pt>
                <c:pt idx="43">
                  <c:v>42191</c:v>
                </c:pt>
                <c:pt idx="44">
                  <c:v>42192</c:v>
                </c:pt>
                <c:pt idx="45">
                  <c:v>42193</c:v>
                </c:pt>
                <c:pt idx="46">
                  <c:v>42194</c:v>
                </c:pt>
                <c:pt idx="47">
                  <c:v>42195</c:v>
                </c:pt>
                <c:pt idx="48">
                  <c:v>42198</c:v>
                </c:pt>
                <c:pt idx="49">
                  <c:v>42199</c:v>
                </c:pt>
                <c:pt idx="50">
                  <c:v>42200</c:v>
                </c:pt>
                <c:pt idx="51">
                  <c:v>42201</c:v>
                </c:pt>
                <c:pt idx="52">
                  <c:v>42202</c:v>
                </c:pt>
                <c:pt idx="53">
                  <c:v>42205</c:v>
                </c:pt>
                <c:pt idx="54">
                  <c:v>42206</c:v>
                </c:pt>
                <c:pt idx="55">
                  <c:v>42207</c:v>
                </c:pt>
                <c:pt idx="56">
                  <c:v>42208</c:v>
                </c:pt>
                <c:pt idx="57">
                  <c:v>42209</c:v>
                </c:pt>
                <c:pt idx="58">
                  <c:v>42212</c:v>
                </c:pt>
                <c:pt idx="59">
                  <c:v>42213</c:v>
                </c:pt>
                <c:pt idx="60">
                  <c:v>42214</c:v>
                </c:pt>
                <c:pt idx="61">
                  <c:v>42215</c:v>
                </c:pt>
                <c:pt idx="62">
                  <c:v>42216</c:v>
                </c:pt>
                <c:pt idx="63">
                  <c:v>42219</c:v>
                </c:pt>
                <c:pt idx="64">
                  <c:v>42220</c:v>
                </c:pt>
                <c:pt idx="65">
                  <c:v>42221</c:v>
                </c:pt>
                <c:pt idx="66">
                  <c:v>42222</c:v>
                </c:pt>
                <c:pt idx="67">
                  <c:v>42223</c:v>
                </c:pt>
                <c:pt idx="68">
                  <c:v>42226</c:v>
                </c:pt>
                <c:pt idx="69">
                  <c:v>42227</c:v>
                </c:pt>
                <c:pt idx="70">
                  <c:v>42228</c:v>
                </c:pt>
                <c:pt idx="71">
                  <c:v>42229</c:v>
                </c:pt>
                <c:pt idx="72">
                  <c:v>42230</c:v>
                </c:pt>
                <c:pt idx="73">
                  <c:v>42233</c:v>
                </c:pt>
                <c:pt idx="74">
                  <c:v>42234</c:v>
                </c:pt>
                <c:pt idx="75">
                  <c:v>42235</c:v>
                </c:pt>
                <c:pt idx="76">
                  <c:v>42236</c:v>
                </c:pt>
                <c:pt idx="77">
                  <c:v>42237</c:v>
                </c:pt>
                <c:pt idx="78">
                  <c:v>42240</c:v>
                </c:pt>
                <c:pt idx="79">
                  <c:v>42241</c:v>
                </c:pt>
                <c:pt idx="80">
                  <c:v>42242</c:v>
                </c:pt>
                <c:pt idx="81">
                  <c:v>42243</c:v>
                </c:pt>
                <c:pt idx="82">
                  <c:v>42244</c:v>
                </c:pt>
                <c:pt idx="83">
                  <c:v>42247</c:v>
                </c:pt>
                <c:pt idx="84">
                  <c:v>42248</c:v>
                </c:pt>
                <c:pt idx="85">
                  <c:v>42249</c:v>
                </c:pt>
                <c:pt idx="86">
                  <c:v>42250</c:v>
                </c:pt>
                <c:pt idx="87">
                  <c:v>42251</c:v>
                </c:pt>
                <c:pt idx="88">
                  <c:v>42254</c:v>
                </c:pt>
                <c:pt idx="89">
                  <c:v>42255</c:v>
                </c:pt>
                <c:pt idx="90">
                  <c:v>42256</c:v>
                </c:pt>
                <c:pt idx="91">
                  <c:v>42257</c:v>
                </c:pt>
                <c:pt idx="92">
                  <c:v>42258</c:v>
                </c:pt>
                <c:pt idx="93">
                  <c:v>42261</c:v>
                </c:pt>
                <c:pt idx="94">
                  <c:v>42262</c:v>
                </c:pt>
                <c:pt idx="95">
                  <c:v>42263</c:v>
                </c:pt>
                <c:pt idx="96">
                  <c:v>42264</c:v>
                </c:pt>
                <c:pt idx="97">
                  <c:v>42265</c:v>
                </c:pt>
                <c:pt idx="98">
                  <c:v>42268</c:v>
                </c:pt>
                <c:pt idx="99">
                  <c:v>42269</c:v>
                </c:pt>
                <c:pt idx="100">
                  <c:v>42270</c:v>
                </c:pt>
                <c:pt idx="101">
                  <c:v>42271</c:v>
                </c:pt>
                <c:pt idx="102">
                  <c:v>42272</c:v>
                </c:pt>
                <c:pt idx="103">
                  <c:v>42275</c:v>
                </c:pt>
                <c:pt idx="104">
                  <c:v>42276</c:v>
                </c:pt>
                <c:pt idx="105">
                  <c:v>42277</c:v>
                </c:pt>
                <c:pt idx="106">
                  <c:v>42278</c:v>
                </c:pt>
                <c:pt idx="107">
                  <c:v>42279</c:v>
                </c:pt>
                <c:pt idx="108">
                  <c:v>42282</c:v>
                </c:pt>
                <c:pt idx="109">
                  <c:v>42283</c:v>
                </c:pt>
                <c:pt idx="110">
                  <c:v>42284</c:v>
                </c:pt>
                <c:pt idx="111">
                  <c:v>42285</c:v>
                </c:pt>
                <c:pt idx="112">
                  <c:v>42286</c:v>
                </c:pt>
                <c:pt idx="113">
                  <c:v>42289</c:v>
                </c:pt>
                <c:pt idx="114">
                  <c:v>42290</c:v>
                </c:pt>
                <c:pt idx="115">
                  <c:v>42291</c:v>
                </c:pt>
                <c:pt idx="116">
                  <c:v>42292</c:v>
                </c:pt>
                <c:pt idx="117">
                  <c:v>42293</c:v>
                </c:pt>
                <c:pt idx="118">
                  <c:v>42296</c:v>
                </c:pt>
                <c:pt idx="119">
                  <c:v>42297</c:v>
                </c:pt>
                <c:pt idx="120">
                  <c:v>42298</c:v>
                </c:pt>
                <c:pt idx="121">
                  <c:v>42299</c:v>
                </c:pt>
                <c:pt idx="122">
                  <c:v>42300</c:v>
                </c:pt>
                <c:pt idx="123">
                  <c:v>42303</c:v>
                </c:pt>
                <c:pt idx="124">
                  <c:v>42304</c:v>
                </c:pt>
                <c:pt idx="125">
                  <c:v>42305</c:v>
                </c:pt>
                <c:pt idx="126">
                  <c:v>42306</c:v>
                </c:pt>
                <c:pt idx="127">
                  <c:v>42307</c:v>
                </c:pt>
                <c:pt idx="128">
                  <c:v>42310</c:v>
                </c:pt>
                <c:pt idx="129">
                  <c:v>42311</c:v>
                </c:pt>
                <c:pt idx="130">
                  <c:v>42312</c:v>
                </c:pt>
                <c:pt idx="131">
                  <c:v>42313</c:v>
                </c:pt>
                <c:pt idx="132">
                  <c:v>42314</c:v>
                </c:pt>
                <c:pt idx="133">
                  <c:v>42317</c:v>
                </c:pt>
                <c:pt idx="134">
                  <c:v>42318</c:v>
                </c:pt>
                <c:pt idx="135">
                  <c:v>42319</c:v>
                </c:pt>
                <c:pt idx="136">
                  <c:v>42320</c:v>
                </c:pt>
                <c:pt idx="137">
                  <c:v>42321</c:v>
                </c:pt>
                <c:pt idx="138">
                  <c:v>42324</c:v>
                </c:pt>
                <c:pt idx="139">
                  <c:v>42325</c:v>
                </c:pt>
                <c:pt idx="140">
                  <c:v>42326</c:v>
                </c:pt>
                <c:pt idx="141">
                  <c:v>42327</c:v>
                </c:pt>
                <c:pt idx="142">
                  <c:v>42328</c:v>
                </c:pt>
                <c:pt idx="143">
                  <c:v>42331</c:v>
                </c:pt>
                <c:pt idx="144">
                  <c:v>42332</c:v>
                </c:pt>
                <c:pt idx="145">
                  <c:v>42333</c:v>
                </c:pt>
                <c:pt idx="146">
                  <c:v>42334</c:v>
                </c:pt>
                <c:pt idx="147">
                  <c:v>42335</c:v>
                </c:pt>
                <c:pt idx="148">
                  <c:v>42338</c:v>
                </c:pt>
                <c:pt idx="149">
                  <c:v>42339</c:v>
                </c:pt>
                <c:pt idx="150">
                  <c:v>42340</c:v>
                </c:pt>
                <c:pt idx="151">
                  <c:v>42341</c:v>
                </c:pt>
                <c:pt idx="152">
                  <c:v>42342</c:v>
                </c:pt>
                <c:pt idx="153">
                  <c:v>42345</c:v>
                </c:pt>
                <c:pt idx="154">
                  <c:v>42346</c:v>
                </c:pt>
                <c:pt idx="155">
                  <c:v>42347</c:v>
                </c:pt>
                <c:pt idx="156">
                  <c:v>42348</c:v>
                </c:pt>
                <c:pt idx="157">
                  <c:v>42349</c:v>
                </c:pt>
                <c:pt idx="158">
                  <c:v>42352</c:v>
                </c:pt>
                <c:pt idx="159">
                  <c:v>42353</c:v>
                </c:pt>
                <c:pt idx="160">
                  <c:v>42354</c:v>
                </c:pt>
                <c:pt idx="161">
                  <c:v>42355</c:v>
                </c:pt>
                <c:pt idx="162">
                  <c:v>42356</c:v>
                </c:pt>
                <c:pt idx="163">
                  <c:v>42359</c:v>
                </c:pt>
                <c:pt idx="164">
                  <c:v>42360</c:v>
                </c:pt>
                <c:pt idx="165">
                  <c:v>42361</c:v>
                </c:pt>
                <c:pt idx="166">
                  <c:v>42362</c:v>
                </c:pt>
                <c:pt idx="167">
                  <c:v>42363</c:v>
                </c:pt>
                <c:pt idx="168">
                  <c:v>42366</c:v>
                </c:pt>
                <c:pt idx="169">
                  <c:v>42367</c:v>
                </c:pt>
                <c:pt idx="170">
                  <c:v>42368</c:v>
                </c:pt>
                <c:pt idx="171">
                  <c:v>42369</c:v>
                </c:pt>
                <c:pt idx="172">
                  <c:v>42370</c:v>
                </c:pt>
                <c:pt idx="173">
                  <c:v>42373</c:v>
                </c:pt>
                <c:pt idx="174">
                  <c:v>42374</c:v>
                </c:pt>
                <c:pt idx="175">
                  <c:v>42375</c:v>
                </c:pt>
                <c:pt idx="176">
                  <c:v>42376</c:v>
                </c:pt>
                <c:pt idx="177">
                  <c:v>42377</c:v>
                </c:pt>
                <c:pt idx="178">
                  <c:v>42380</c:v>
                </c:pt>
                <c:pt idx="179">
                  <c:v>42381</c:v>
                </c:pt>
                <c:pt idx="180">
                  <c:v>42382</c:v>
                </c:pt>
                <c:pt idx="181">
                  <c:v>42383</c:v>
                </c:pt>
                <c:pt idx="182">
                  <c:v>42384</c:v>
                </c:pt>
                <c:pt idx="183">
                  <c:v>42387</c:v>
                </c:pt>
                <c:pt idx="184">
                  <c:v>42388</c:v>
                </c:pt>
                <c:pt idx="185">
                  <c:v>42389</c:v>
                </c:pt>
                <c:pt idx="186">
                  <c:v>42390</c:v>
                </c:pt>
                <c:pt idx="187">
                  <c:v>42391</c:v>
                </c:pt>
                <c:pt idx="188">
                  <c:v>42394</c:v>
                </c:pt>
                <c:pt idx="189">
                  <c:v>42395</c:v>
                </c:pt>
                <c:pt idx="190">
                  <c:v>42396</c:v>
                </c:pt>
                <c:pt idx="191">
                  <c:v>42397</c:v>
                </c:pt>
                <c:pt idx="192">
                  <c:v>42398</c:v>
                </c:pt>
                <c:pt idx="193">
                  <c:v>42401</c:v>
                </c:pt>
                <c:pt idx="194">
                  <c:v>42402</c:v>
                </c:pt>
                <c:pt idx="195">
                  <c:v>42403</c:v>
                </c:pt>
                <c:pt idx="196">
                  <c:v>42404</c:v>
                </c:pt>
                <c:pt idx="197">
                  <c:v>42405</c:v>
                </c:pt>
                <c:pt idx="198">
                  <c:v>42408</c:v>
                </c:pt>
                <c:pt idx="199">
                  <c:v>42409</c:v>
                </c:pt>
                <c:pt idx="200">
                  <c:v>42410</c:v>
                </c:pt>
                <c:pt idx="201">
                  <c:v>42411</c:v>
                </c:pt>
                <c:pt idx="202">
                  <c:v>42412</c:v>
                </c:pt>
                <c:pt idx="203">
                  <c:v>42415</c:v>
                </c:pt>
                <c:pt idx="204">
                  <c:v>42416</c:v>
                </c:pt>
                <c:pt idx="205">
                  <c:v>42417</c:v>
                </c:pt>
                <c:pt idx="206">
                  <c:v>42418</c:v>
                </c:pt>
                <c:pt idx="207">
                  <c:v>42419</c:v>
                </c:pt>
                <c:pt idx="208">
                  <c:v>42422</c:v>
                </c:pt>
                <c:pt idx="209">
                  <c:v>42423</c:v>
                </c:pt>
                <c:pt idx="210">
                  <c:v>42424</c:v>
                </c:pt>
                <c:pt idx="211">
                  <c:v>42425</c:v>
                </c:pt>
                <c:pt idx="212">
                  <c:v>42426</c:v>
                </c:pt>
                <c:pt idx="213">
                  <c:v>42429</c:v>
                </c:pt>
                <c:pt idx="214">
                  <c:v>42430</c:v>
                </c:pt>
                <c:pt idx="215">
                  <c:v>42431</c:v>
                </c:pt>
                <c:pt idx="216">
                  <c:v>42432</c:v>
                </c:pt>
                <c:pt idx="217">
                  <c:v>42433</c:v>
                </c:pt>
                <c:pt idx="218">
                  <c:v>42436</c:v>
                </c:pt>
                <c:pt idx="219">
                  <c:v>42437</c:v>
                </c:pt>
                <c:pt idx="220">
                  <c:v>42438</c:v>
                </c:pt>
                <c:pt idx="221">
                  <c:v>42439</c:v>
                </c:pt>
                <c:pt idx="222">
                  <c:v>42440</c:v>
                </c:pt>
                <c:pt idx="223">
                  <c:v>42443</c:v>
                </c:pt>
                <c:pt idx="224">
                  <c:v>42444</c:v>
                </c:pt>
                <c:pt idx="225">
                  <c:v>42445</c:v>
                </c:pt>
                <c:pt idx="226">
                  <c:v>42446</c:v>
                </c:pt>
                <c:pt idx="227">
                  <c:v>42447</c:v>
                </c:pt>
                <c:pt idx="228">
                  <c:v>42450</c:v>
                </c:pt>
                <c:pt idx="229">
                  <c:v>42451</c:v>
                </c:pt>
                <c:pt idx="230">
                  <c:v>42452</c:v>
                </c:pt>
                <c:pt idx="231">
                  <c:v>42453</c:v>
                </c:pt>
                <c:pt idx="232">
                  <c:v>42454</c:v>
                </c:pt>
                <c:pt idx="233">
                  <c:v>42457</c:v>
                </c:pt>
                <c:pt idx="234">
                  <c:v>42458</c:v>
                </c:pt>
                <c:pt idx="235">
                  <c:v>42459</c:v>
                </c:pt>
                <c:pt idx="236">
                  <c:v>42460</c:v>
                </c:pt>
                <c:pt idx="237">
                  <c:v>42461</c:v>
                </c:pt>
                <c:pt idx="238">
                  <c:v>42464</c:v>
                </c:pt>
                <c:pt idx="239">
                  <c:v>42465</c:v>
                </c:pt>
                <c:pt idx="240">
                  <c:v>42466</c:v>
                </c:pt>
                <c:pt idx="241">
                  <c:v>42467</c:v>
                </c:pt>
                <c:pt idx="242">
                  <c:v>42468</c:v>
                </c:pt>
                <c:pt idx="243">
                  <c:v>42471</c:v>
                </c:pt>
                <c:pt idx="244">
                  <c:v>42472</c:v>
                </c:pt>
                <c:pt idx="245">
                  <c:v>42473</c:v>
                </c:pt>
                <c:pt idx="246">
                  <c:v>42474</c:v>
                </c:pt>
                <c:pt idx="247">
                  <c:v>42475</c:v>
                </c:pt>
                <c:pt idx="248">
                  <c:v>42478</c:v>
                </c:pt>
                <c:pt idx="249">
                  <c:v>42479</c:v>
                </c:pt>
                <c:pt idx="250">
                  <c:v>42480</c:v>
                </c:pt>
                <c:pt idx="251">
                  <c:v>42481</c:v>
                </c:pt>
                <c:pt idx="252">
                  <c:v>42482</c:v>
                </c:pt>
                <c:pt idx="253">
                  <c:v>42485</c:v>
                </c:pt>
                <c:pt idx="254">
                  <c:v>42486</c:v>
                </c:pt>
                <c:pt idx="255">
                  <c:v>42487</c:v>
                </c:pt>
                <c:pt idx="256">
                  <c:v>42488</c:v>
                </c:pt>
                <c:pt idx="257">
                  <c:v>42489</c:v>
                </c:pt>
                <c:pt idx="258">
                  <c:v>42492</c:v>
                </c:pt>
                <c:pt idx="259">
                  <c:v>42493</c:v>
                </c:pt>
                <c:pt idx="260">
                  <c:v>42494</c:v>
                </c:pt>
                <c:pt idx="261">
                  <c:v>42495</c:v>
                </c:pt>
                <c:pt idx="262">
                  <c:v>42496</c:v>
                </c:pt>
                <c:pt idx="263">
                  <c:v>42499</c:v>
                </c:pt>
                <c:pt idx="264">
                  <c:v>42500</c:v>
                </c:pt>
                <c:pt idx="265">
                  <c:v>42501</c:v>
                </c:pt>
                <c:pt idx="266">
                  <c:v>42502</c:v>
                </c:pt>
                <c:pt idx="267">
                  <c:v>42503</c:v>
                </c:pt>
                <c:pt idx="268">
                  <c:v>42506</c:v>
                </c:pt>
                <c:pt idx="269">
                  <c:v>42507</c:v>
                </c:pt>
                <c:pt idx="270">
                  <c:v>42508</c:v>
                </c:pt>
                <c:pt idx="271">
                  <c:v>42509</c:v>
                </c:pt>
                <c:pt idx="272">
                  <c:v>42510</c:v>
                </c:pt>
                <c:pt idx="273">
                  <c:v>42513</c:v>
                </c:pt>
                <c:pt idx="274">
                  <c:v>42514</c:v>
                </c:pt>
                <c:pt idx="275">
                  <c:v>42515</c:v>
                </c:pt>
                <c:pt idx="276">
                  <c:v>42516</c:v>
                </c:pt>
                <c:pt idx="277">
                  <c:v>42517</c:v>
                </c:pt>
                <c:pt idx="278">
                  <c:v>42520</c:v>
                </c:pt>
                <c:pt idx="279">
                  <c:v>42521</c:v>
                </c:pt>
                <c:pt idx="280">
                  <c:v>42522</c:v>
                </c:pt>
                <c:pt idx="281">
                  <c:v>42523</c:v>
                </c:pt>
                <c:pt idx="282">
                  <c:v>42524</c:v>
                </c:pt>
                <c:pt idx="283">
                  <c:v>42527</c:v>
                </c:pt>
                <c:pt idx="284">
                  <c:v>42528</c:v>
                </c:pt>
                <c:pt idx="285">
                  <c:v>42529</c:v>
                </c:pt>
                <c:pt idx="286">
                  <c:v>42530</c:v>
                </c:pt>
                <c:pt idx="287">
                  <c:v>42531</c:v>
                </c:pt>
                <c:pt idx="288">
                  <c:v>42534</c:v>
                </c:pt>
                <c:pt idx="289">
                  <c:v>42535</c:v>
                </c:pt>
                <c:pt idx="290">
                  <c:v>42536</c:v>
                </c:pt>
                <c:pt idx="291">
                  <c:v>42537</c:v>
                </c:pt>
                <c:pt idx="292">
                  <c:v>42538</c:v>
                </c:pt>
                <c:pt idx="293">
                  <c:v>42541</c:v>
                </c:pt>
                <c:pt idx="294">
                  <c:v>42542</c:v>
                </c:pt>
                <c:pt idx="295">
                  <c:v>42543</c:v>
                </c:pt>
                <c:pt idx="296">
                  <c:v>42544</c:v>
                </c:pt>
                <c:pt idx="297">
                  <c:v>42545</c:v>
                </c:pt>
                <c:pt idx="298">
                  <c:v>42548</c:v>
                </c:pt>
                <c:pt idx="299">
                  <c:v>42549</c:v>
                </c:pt>
                <c:pt idx="300">
                  <c:v>42550</c:v>
                </c:pt>
                <c:pt idx="301">
                  <c:v>42551</c:v>
                </c:pt>
                <c:pt idx="302">
                  <c:v>42552</c:v>
                </c:pt>
                <c:pt idx="303">
                  <c:v>42555</c:v>
                </c:pt>
                <c:pt idx="304">
                  <c:v>42556</c:v>
                </c:pt>
                <c:pt idx="305">
                  <c:v>42557</c:v>
                </c:pt>
                <c:pt idx="306">
                  <c:v>42558</c:v>
                </c:pt>
                <c:pt idx="307">
                  <c:v>42559</c:v>
                </c:pt>
                <c:pt idx="308">
                  <c:v>42562</c:v>
                </c:pt>
                <c:pt idx="309">
                  <c:v>42563</c:v>
                </c:pt>
                <c:pt idx="310">
                  <c:v>42564</c:v>
                </c:pt>
                <c:pt idx="311">
                  <c:v>42565</c:v>
                </c:pt>
                <c:pt idx="312">
                  <c:v>42566</c:v>
                </c:pt>
                <c:pt idx="313">
                  <c:v>42569</c:v>
                </c:pt>
                <c:pt idx="314">
                  <c:v>42570</c:v>
                </c:pt>
                <c:pt idx="315">
                  <c:v>42571</c:v>
                </c:pt>
                <c:pt idx="316">
                  <c:v>42572</c:v>
                </c:pt>
                <c:pt idx="317">
                  <c:v>42573</c:v>
                </c:pt>
                <c:pt idx="318">
                  <c:v>42576</c:v>
                </c:pt>
                <c:pt idx="319">
                  <c:v>42577</c:v>
                </c:pt>
                <c:pt idx="320">
                  <c:v>42578</c:v>
                </c:pt>
                <c:pt idx="321">
                  <c:v>42579</c:v>
                </c:pt>
                <c:pt idx="322">
                  <c:v>42580</c:v>
                </c:pt>
                <c:pt idx="323">
                  <c:v>42583</c:v>
                </c:pt>
                <c:pt idx="324">
                  <c:v>42584</c:v>
                </c:pt>
                <c:pt idx="325">
                  <c:v>42585</c:v>
                </c:pt>
                <c:pt idx="326">
                  <c:v>42586</c:v>
                </c:pt>
                <c:pt idx="327">
                  <c:v>42587</c:v>
                </c:pt>
                <c:pt idx="328">
                  <c:v>42590</c:v>
                </c:pt>
                <c:pt idx="329">
                  <c:v>42591</c:v>
                </c:pt>
                <c:pt idx="330">
                  <c:v>42592</c:v>
                </c:pt>
                <c:pt idx="331">
                  <c:v>42593</c:v>
                </c:pt>
                <c:pt idx="332">
                  <c:v>42594</c:v>
                </c:pt>
                <c:pt idx="333">
                  <c:v>42597</c:v>
                </c:pt>
                <c:pt idx="334">
                  <c:v>42598</c:v>
                </c:pt>
                <c:pt idx="335">
                  <c:v>42599</c:v>
                </c:pt>
                <c:pt idx="336">
                  <c:v>42600</c:v>
                </c:pt>
                <c:pt idx="337">
                  <c:v>42601</c:v>
                </c:pt>
                <c:pt idx="338">
                  <c:v>42604</c:v>
                </c:pt>
                <c:pt idx="339">
                  <c:v>42605</c:v>
                </c:pt>
                <c:pt idx="340">
                  <c:v>42606</c:v>
                </c:pt>
                <c:pt idx="341">
                  <c:v>42607</c:v>
                </c:pt>
                <c:pt idx="342">
                  <c:v>42608</c:v>
                </c:pt>
                <c:pt idx="343">
                  <c:v>42611</c:v>
                </c:pt>
                <c:pt idx="344">
                  <c:v>42612</c:v>
                </c:pt>
                <c:pt idx="345">
                  <c:v>42613</c:v>
                </c:pt>
                <c:pt idx="346">
                  <c:v>42614</c:v>
                </c:pt>
                <c:pt idx="347">
                  <c:v>42615</c:v>
                </c:pt>
                <c:pt idx="348">
                  <c:v>42618</c:v>
                </c:pt>
                <c:pt idx="349">
                  <c:v>42619</c:v>
                </c:pt>
                <c:pt idx="350">
                  <c:v>42620</c:v>
                </c:pt>
                <c:pt idx="351">
                  <c:v>42621</c:v>
                </c:pt>
                <c:pt idx="352">
                  <c:v>42622</c:v>
                </c:pt>
                <c:pt idx="353">
                  <c:v>42625</c:v>
                </c:pt>
                <c:pt idx="354">
                  <c:v>42626</c:v>
                </c:pt>
                <c:pt idx="355">
                  <c:v>42627</c:v>
                </c:pt>
                <c:pt idx="356">
                  <c:v>42628</c:v>
                </c:pt>
                <c:pt idx="357">
                  <c:v>42629</c:v>
                </c:pt>
                <c:pt idx="358">
                  <c:v>42632</c:v>
                </c:pt>
                <c:pt idx="359">
                  <c:v>42633</c:v>
                </c:pt>
                <c:pt idx="360">
                  <c:v>42634</c:v>
                </c:pt>
                <c:pt idx="361">
                  <c:v>42635</c:v>
                </c:pt>
                <c:pt idx="362">
                  <c:v>42636</c:v>
                </c:pt>
                <c:pt idx="363">
                  <c:v>42639</c:v>
                </c:pt>
                <c:pt idx="364">
                  <c:v>42640</c:v>
                </c:pt>
                <c:pt idx="365">
                  <c:v>42641</c:v>
                </c:pt>
                <c:pt idx="366">
                  <c:v>42642</c:v>
                </c:pt>
                <c:pt idx="367">
                  <c:v>42643</c:v>
                </c:pt>
                <c:pt idx="368">
                  <c:v>42646</c:v>
                </c:pt>
                <c:pt idx="369">
                  <c:v>42647</c:v>
                </c:pt>
                <c:pt idx="370">
                  <c:v>42648</c:v>
                </c:pt>
                <c:pt idx="371">
                  <c:v>42649</c:v>
                </c:pt>
                <c:pt idx="372">
                  <c:v>42650</c:v>
                </c:pt>
                <c:pt idx="373">
                  <c:v>42653</c:v>
                </c:pt>
                <c:pt idx="374">
                  <c:v>42654</c:v>
                </c:pt>
                <c:pt idx="375">
                  <c:v>42655</c:v>
                </c:pt>
                <c:pt idx="376">
                  <c:v>42656</c:v>
                </c:pt>
                <c:pt idx="377">
                  <c:v>42657</c:v>
                </c:pt>
                <c:pt idx="378">
                  <c:v>42660</c:v>
                </c:pt>
                <c:pt idx="379">
                  <c:v>42661</c:v>
                </c:pt>
                <c:pt idx="380">
                  <c:v>42662</c:v>
                </c:pt>
                <c:pt idx="381">
                  <c:v>42663</c:v>
                </c:pt>
                <c:pt idx="382">
                  <c:v>42664</c:v>
                </c:pt>
                <c:pt idx="383">
                  <c:v>42667</c:v>
                </c:pt>
                <c:pt idx="384">
                  <c:v>42668</c:v>
                </c:pt>
                <c:pt idx="385">
                  <c:v>42669</c:v>
                </c:pt>
                <c:pt idx="386">
                  <c:v>42670</c:v>
                </c:pt>
                <c:pt idx="387">
                  <c:v>42671</c:v>
                </c:pt>
                <c:pt idx="388">
                  <c:v>42674</c:v>
                </c:pt>
                <c:pt idx="389">
                  <c:v>42675</c:v>
                </c:pt>
                <c:pt idx="390">
                  <c:v>42676</c:v>
                </c:pt>
                <c:pt idx="391">
                  <c:v>42677</c:v>
                </c:pt>
                <c:pt idx="392">
                  <c:v>42678</c:v>
                </c:pt>
                <c:pt idx="393">
                  <c:v>42681</c:v>
                </c:pt>
                <c:pt idx="394">
                  <c:v>42682</c:v>
                </c:pt>
                <c:pt idx="395">
                  <c:v>42683</c:v>
                </c:pt>
                <c:pt idx="396">
                  <c:v>42684</c:v>
                </c:pt>
                <c:pt idx="397">
                  <c:v>42685</c:v>
                </c:pt>
                <c:pt idx="398">
                  <c:v>42688</c:v>
                </c:pt>
                <c:pt idx="399">
                  <c:v>42689</c:v>
                </c:pt>
                <c:pt idx="400">
                  <c:v>42690</c:v>
                </c:pt>
                <c:pt idx="401">
                  <c:v>42691</c:v>
                </c:pt>
                <c:pt idx="402">
                  <c:v>42692</c:v>
                </c:pt>
                <c:pt idx="403">
                  <c:v>42695</c:v>
                </c:pt>
                <c:pt idx="404">
                  <c:v>42696</c:v>
                </c:pt>
                <c:pt idx="405">
                  <c:v>42697</c:v>
                </c:pt>
                <c:pt idx="406">
                  <c:v>42698</c:v>
                </c:pt>
                <c:pt idx="407">
                  <c:v>42699</c:v>
                </c:pt>
                <c:pt idx="408">
                  <c:v>42702</c:v>
                </c:pt>
                <c:pt idx="409">
                  <c:v>42703</c:v>
                </c:pt>
                <c:pt idx="410">
                  <c:v>42704</c:v>
                </c:pt>
                <c:pt idx="411">
                  <c:v>42705</c:v>
                </c:pt>
                <c:pt idx="412">
                  <c:v>42706</c:v>
                </c:pt>
                <c:pt idx="413">
                  <c:v>42709</c:v>
                </c:pt>
                <c:pt idx="414">
                  <c:v>42710</c:v>
                </c:pt>
                <c:pt idx="415">
                  <c:v>42711</c:v>
                </c:pt>
                <c:pt idx="416">
                  <c:v>42712</c:v>
                </c:pt>
                <c:pt idx="417">
                  <c:v>42713</c:v>
                </c:pt>
                <c:pt idx="418">
                  <c:v>42716</c:v>
                </c:pt>
                <c:pt idx="419">
                  <c:v>42717</c:v>
                </c:pt>
                <c:pt idx="420">
                  <c:v>42718</c:v>
                </c:pt>
                <c:pt idx="421">
                  <c:v>42719</c:v>
                </c:pt>
                <c:pt idx="422">
                  <c:v>42720</c:v>
                </c:pt>
                <c:pt idx="423">
                  <c:v>42723</c:v>
                </c:pt>
                <c:pt idx="424">
                  <c:v>42724</c:v>
                </c:pt>
                <c:pt idx="425">
                  <c:v>42725</c:v>
                </c:pt>
                <c:pt idx="426">
                  <c:v>42726</c:v>
                </c:pt>
                <c:pt idx="427">
                  <c:v>42727</c:v>
                </c:pt>
                <c:pt idx="428">
                  <c:v>42730</c:v>
                </c:pt>
                <c:pt idx="429">
                  <c:v>42731</c:v>
                </c:pt>
                <c:pt idx="430">
                  <c:v>42732</c:v>
                </c:pt>
                <c:pt idx="431">
                  <c:v>42733</c:v>
                </c:pt>
                <c:pt idx="432">
                  <c:v>42734</c:v>
                </c:pt>
                <c:pt idx="433">
                  <c:v>42737</c:v>
                </c:pt>
                <c:pt idx="434">
                  <c:v>42738</c:v>
                </c:pt>
                <c:pt idx="435">
                  <c:v>42739</c:v>
                </c:pt>
                <c:pt idx="436">
                  <c:v>42740</c:v>
                </c:pt>
                <c:pt idx="437">
                  <c:v>42741</c:v>
                </c:pt>
                <c:pt idx="438">
                  <c:v>42744</c:v>
                </c:pt>
                <c:pt idx="439">
                  <c:v>42745</c:v>
                </c:pt>
                <c:pt idx="440">
                  <c:v>42746</c:v>
                </c:pt>
                <c:pt idx="441">
                  <c:v>42747</c:v>
                </c:pt>
                <c:pt idx="442">
                  <c:v>42748</c:v>
                </c:pt>
                <c:pt idx="443">
                  <c:v>42751</c:v>
                </c:pt>
                <c:pt idx="444">
                  <c:v>42752</c:v>
                </c:pt>
                <c:pt idx="445">
                  <c:v>42753</c:v>
                </c:pt>
                <c:pt idx="446">
                  <c:v>42754</c:v>
                </c:pt>
                <c:pt idx="447">
                  <c:v>42755</c:v>
                </c:pt>
                <c:pt idx="448">
                  <c:v>42758</c:v>
                </c:pt>
                <c:pt idx="449">
                  <c:v>42759</c:v>
                </c:pt>
                <c:pt idx="450">
                  <c:v>42760</c:v>
                </c:pt>
                <c:pt idx="451">
                  <c:v>42761</c:v>
                </c:pt>
                <c:pt idx="452">
                  <c:v>42762</c:v>
                </c:pt>
                <c:pt idx="453">
                  <c:v>42765</c:v>
                </c:pt>
                <c:pt idx="454">
                  <c:v>42766</c:v>
                </c:pt>
                <c:pt idx="455">
                  <c:v>42767</c:v>
                </c:pt>
                <c:pt idx="456">
                  <c:v>42768</c:v>
                </c:pt>
                <c:pt idx="457">
                  <c:v>42769</c:v>
                </c:pt>
                <c:pt idx="458">
                  <c:v>42772</c:v>
                </c:pt>
                <c:pt idx="459">
                  <c:v>42773</c:v>
                </c:pt>
                <c:pt idx="460">
                  <c:v>42774</c:v>
                </c:pt>
                <c:pt idx="461">
                  <c:v>42775</c:v>
                </c:pt>
                <c:pt idx="462">
                  <c:v>42776</c:v>
                </c:pt>
                <c:pt idx="463">
                  <c:v>42779</c:v>
                </c:pt>
                <c:pt idx="464">
                  <c:v>42780</c:v>
                </c:pt>
                <c:pt idx="465">
                  <c:v>42781</c:v>
                </c:pt>
                <c:pt idx="466">
                  <c:v>42782</c:v>
                </c:pt>
                <c:pt idx="467">
                  <c:v>42783</c:v>
                </c:pt>
                <c:pt idx="468">
                  <c:v>42786</c:v>
                </c:pt>
                <c:pt idx="469">
                  <c:v>42787</c:v>
                </c:pt>
                <c:pt idx="470">
                  <c:v>42788</c:v>
                </c:pt>
                <c:pt idx="471">
                  <c:v>42789</c:v>
                </c:pt>
                <c:pt idx="472">
                  <c:v>42790</c:v>
                </c:pt>
                <c:pt idx="473">
                  <c:v>42793</c:v>
                </c:pt>
                <c:pt idx="474">
                  <c:v>42794</c:v>
                </c:pt>
                <c:pt idx="475">
                  <c:v>42795</c:v>
                </c:pt>
                <c:pt idx="476">
                  <c:v>42796</c:v>
                </c:pt>
                <c:pt idx="477">
                  <c:v>42797</c:v>
                </c:pt>
                <c:pt idx="478">
                  <c:v>42800</c:v>
                </c:pt>
                <c:pt idx="479">
                  <c:v>42801</c:v>
                </c:pt>
                <c:pt idx="480">
                  <c:v>42802</c:v>
                </c:pt>
                <c:pt idx="481">
                  <c:v>42803</c:v>
                </c:pt>
                <c:pt idx="482">
                  <c:v>42804</c:v>
                </c:pt>
                <c:pt idx="483">
                  <c:v>42807</c:v>
                </c:pt>
                <c:pt idx="484">
                  <c:v>42808</c:v>
                </c:pt>
                <c:pt idx="485">
                  <c:v>42809</c:v>
                </c:pt>
                <c:pt idx="486">
                  <c:v>42810</c:v>
                </c:pt>
                <c:pt idx="487">
                  <c:v>42811</c:v>
                </c:pt>
                <c:pt idx="488">
                  <c:v>42814</c:v>
                </c:pt>
                <c:pt idx="489">
                  <c:v>42815</c:v>
                </c:pt>
                <c:pt idx="490">
                  <c:v>42816</c:v>
                </c:pt>
                <c:pt idx="491">
                  <c:v>42817</c:v>
                </c:pt>
                <c:pt idx="492">
                  <c:v>42818</c:v>
                </c:pt>
                <c:pt idx="493">
                  <c:v>42821</c:v>
                </c:pt>
                <c:pt idx="494">
                  <c:v>42822</c:v>
                </c:pt>
                <c:pt idx="495">
                  <c:v>42823</c:v>
                </c:pt>
                <c:pt idx="496">
                  <c:v>42824</c:v>
                </c:pt>
                <c:pt idx="497">
                  <c:v>42825</c:v>
                </c:pt>
                <c:pt idx="498">
                  <c:v>42828</c:v>
                </c:pt>
                <c:pt idx="499">
                  <c:v>42829</c:v>
                </c:pt>
                <c:pt idx="500">
                  <c:v>42830</c:v>
                </c:pt>
                <c:pt idx="501">
                  <c:v>42831</c:v>
                </c:pt>
                <c:pt idx="502">
                  <c:v>42832</c:v>
                </c:pt>
                <c:pt idx="503">
                  <c:v>42835</c:v>
                </c:pt>
                <c:pt idx="504">
                  <c:v>42836</c:v>
                </c:pt>
                <c:pt idx="505">
                  <c:v>42837</c:v>
                </c:pt>
                <c:pt idx="506">
                  <c:v>42838</c:v>
                </c:pt>
                <c:pt idx="507">
                  <c:v>42839</c:v>
                </c:pt>
                <c:pt idx="508">
                  <c:v>42842</c:v>
                </c:pt>
                <c:pt idx="509">
                  <c:v>42843</c:v>
                </c:pt>
                <c:pt idx="510">
                  <c:v>42844</c:v>
                </c:pt>
                <c:pt idx="511">
                  <c:v>42845</c:v>
                </c:pt>
                <c:pt idx="512">
                  <c:v>42846</c:v>
                </c:pt>
                <c:pt idx="513">
                  <c:v>42849</c:v>
                </c:pt>
                <c:pt idx="514">
                  <c:v>42850</c:v>
                </c:pt>
                <c:pt idx="515">
                  <c:v>42851</c:v>
                </c:pt>
                <c:pt idx="516">
                  <c:v>42852</c:v>
                </c:pt>
                <c:pt idx="517">
                  <c:v>42853</c:v>
                </c:pt>
                <c:pt idx="518">
                  <c:v>42856</c:v>
                </c:pt>
                <c:pt idx="519">
                  <c:v>42857</c:v>
                </c:pt>
                <c:pt idx="520">
                  <c:v>42858</c:v>
                </c:pt>
                <c:pt idx="521">
                  <c:v>42859</c:v>
                </c:pt>
                <c:pt idx="522">
                  <c:v>42860</c:v>
                </c:pt>
                <c:pt idx="523">
                  <c:v>42863</c:v>
                </c:pt>
                <c:pt idx="524">
                  <c:v>42864</c:v>
                </c:pt>
                <c:pt idx="525">
                  <c:v>42865</c:v>
                </c:pt>
                <c:pt idx="526">
                  <c:v>42866</c:v>
                </c:pt>
                <c:pt idx="527">
                  <c:v>42867</c:v>
                </c:pt>
                <c:pt idx="528">
                  <c:v>42870</c:v>
                </c:pt>
                <c:pt idx="529">
                  <c:v>42871</c:v>
                </c:pt>
                <c:pt idx="530">
                  <c:v>42872</c:v>
                </c:pt>
                <c:pt idx="531">
                  <c:v>42873</c:v>
                </c:pt>
                <c:pt idx="532">
                  <c:v>42874</c:v>
                </c:pt>
                <c:pt idx="533">
                  <c:v>42877</c:v>
                </c:pt>
                <c:pt idx="534">
                  <c:v>42878</c:v>
                </c:pt>
                <c:pt idx="535">
                  <c:v>42879</c:v>
                </c:pt>
                <c:pt idx="536">
                  <c:v>42880</c:v>
                </c:pt>
                <c:pt idx="537">
                  <c:v>42881</c:v>
                </c:pt>
                <c:pt idx="538">
                  <c:v>42884</c:v>
                </c:pt>
                <c:pt idx="539">
                  <c:v>42885</c:v>
                </c:pt>
                <c:pt idx="540">
                  <c:v>42886</c:v>
                </c:pt>
                <c:pt idx="541">
                  <c:v>42887</c:v>
                </c:pt>
                <c:pt idx="542">
                  <c:v>42888</c:v>
                </c:pt>
                <c:pt idx="543">
                  <c:v>42891</c:v>
                </c:pt>
                <c:pt idx="544">
                  <c:v>42892</c:v>
                </c:pt>
                <c:pt idx="545">
                  <c:v>42893</c:v>
                </c:pt>
                <c:pt idx="546">
                  <c:v>42894</c:v>
                </c:pt>
                <c:pt idx="547">
                  <c:v>42895</c:v>
                </c:pt>
                <c:pt idx="548">
                  <c:v>42898</c:v>
                </c:pt>
                <c:pt idx="549">
                  <c:v>42899</c:v>
                </c:pt>
                <c:pt idx="550">
                  <c:v>42900</c:v>
                </c:pt>
                <c:pt idx="551">
                  <c:v>42901</c:v>
                </c:pt>
                <c:pt idx="552">
                  <c:v>42902</c:v>
                </c:pt>
                <c:pt idx="553">
                  <c:v>42905</c:v>
                </c:pt>
                <c:pt idx="554">
                  <c:v>42906</c:v>
                </c:pt>
                <c:pt idx="555">
                  <c:v>42907</c:v>
                </c:pt>
                <c:pt idx="556">
                  <c:v>42908</c:v>
                </c:pt>
                <c:pt idx="557">
                  <c:v>42909</c:v>
                </c:pt>
                <c:pt idx="558">
                  <c:v>42912</c:v>
                </c:pt>
                <c:pt idx="559">
                  <c:v>42913</c:v>
                </c:pt>
                <c:pt idx="560">
                  <c:v>42914</c:v>
                </c:pt>
                <c:pt idx="561">
                  <c:v>42915</c:v>
                </c:pt>
                <c:pt idx="562">
                  <c:v>42916</c:v>
                </c:pt>
                <c:pt idx="563">
                  <c:v>42919</c:v>
                </c:pt>
                <c:pt idx="564">
                  <c:v>42920</c:v>
                </c:pt>
                <c:pt idx="565">
                  <c:v>42921</c:v>
                </c:pt>
                <c:pt idx="566">
                  <c:v>42922</c:v>
                </c:pt>
                <c:pt idx="567">
                  <c:v>42923</c:v>
                </c:pt>
                <c:pt idx="568">
                  <c:v>42926</c:v>
                </c:pt>
                <c:pt idx="569">
                  <c:v>42927</c:v>
                </c:pt>
                <c:pt idx="570">
                  <c:v>42928</c:v>
                </c:pt>
                <c:pt idx="571">
                  <c:v>42929</c:v>
                </c:pt>
                <c:pt idx="572">
                  <c:v>42930</c:v>
                </c:pt>
                <c:pt idx="573">
                  <c:v>42933</c:v>
                </c:pt>
                <c:pt idx="574">
                  <c:v>42934</c:v>
                </c:pt>
                <c:pt idx="575">
                  <c:v>42935</c:v>
                </c:pt>
                <c:pt idx="576">
                  <c:v>42936</c:v>
                </c:pt>
                <c:pt idx="577">
                  <c:v>42937</c:v>
                </c:pt>
                <c:pt idx="578">
                  <c:v>42940</c:v>
                </c:pt>
                <c:pt idx="579">
                  <c:v>42941</c:v>
                </c:pt>
                <c:pt idx="580">
                  <c:v>42942</c:v>
                </c:pt>
                <c:pt idx="581">
                  <c:v>42943</c:v>
                </c:pt>
                <c:pt idx="582">
                  <c:v>42944</c:v>
                </c:pt>
                <c:pt idx="583">
                  <c:v>42947</c:v>
                </c:pt>
                <c:pt idx="584">
                  <c:v>42948</c:v>
                </c:pt>
                <c:pt idx="585">
                  <c:v>42949</c:v>
                </c:pt>
                <c:pt idx="586">
                  <c:v>42950</c:v>
                </c:pt>
                <c:pt idx="587">
                  <c:v>42951</c:v>
                </c:pt>
                <c:pt idx="588">
                  <c:v>42954</c:v>
                </c:pt>
                <c:pt idx="589">
                  <c:v>42955</c:v>
                </c:pt>
                <c:pt idx="590">
                  <c:v>42956</c:v>
                </c:pt>
                <c:pt idx="591">
                  <c:v>42957</c:v>
                </c:pt>
                <c:pt idx="592">
                  <c:v>42958</c:v>
                </c:pt>
                <c:pt idx="593">
                  <c:v>42961</c:v>
                </c:pt>
                <c:pt idx="594">
                  <c:v>42962</c:v>
                </c:pt>
                <c:pt idx="595">
                  <c:v>42963</c:v>
                </c:pt>
                <c:pt idx="596">
                  <c:v>42964</c:v>
                </c:pt>
                <c:pt idx="597">
                  <c:v>42965</c:v>
                </c:pt>
                <c:pt idx="598">
                  <c:v>42968</c:v>
                </c:pt>
                <c:pt idx="599">
                  <c:v>42969</c:v>
                </c:pt>
                <c:pt idx="600">
                  <c:v>42970</c:v>
                </c:pt>
                <c:pt idx="601">
                  <c:v>42971</c:v>
                </c:pt>
                <c:pt idx="602">
                  <c:v>42972</c:v>
                </c:pt>
                <c:pt idx="603">
                  <c:v>42975</c:v>
                </c:pt>
                <c:pt idx="604">
                  <c:v>42976</c:v>
                </c:pt>
                <c:pt idx="605">
                  <c:v>42977</c:v>
                </c:pt>
                <c:pt idx="606">
                  <c:v>42978</c:v>
                </c:pt>
                <c:pt idx="607">
                  <c:v>42979</c:v>
                </c:pt>
                <c:pt idx="608">
                  <c:v>42982</c:v>
                </c:pt>
                <c:pt idx="609">
                  <c:v>42983</c:v>
                </c:pt>
                <c:pt idx="610">
                  <c:v>42984</c:v>
                </c:pt>
                <c:pt idx="611">
                  <c:v>42985</c:v>
                </c:pt>
                <c:pt idx="612">
                  <c:v>42986</c:v>
                </c:pt>
                <c:pt idx="613">
                  <c:v>42989</c:v>
                </c:pt>
                <c:pt idx="614">
                  <c:v>42990</c:v>
                </c:pt>
                <c:pt idx="615">
                  <c:v>42991</c:v>
                </c:pt>
                <c:pt idx="616">
                  <c:v>42992</c:v>
                </c:pt>
                <c:pt idx="617">
                  <c:v>42993</c:v>
                </c:pt>
                <c:pt idx="618">
                  <c:v>42996</c:v>
                </c:pt>
                <c:pt idx="619">
                  <c:v>42997</c:v>
                </c:pt>
                <c:pt idx="620">
                  <c:v>42998</c:v>
                </c:pt>
                <c:pt idx="621">
                  <c:v>42999</c:v>
                </c:pt>
                <c:pt idx="622">
                  <c:v>43000</c:v>
                </c:pt>
                <c:pt idx="623">
                  <c:v>43003</c:v>
                </c:pt>
                <c:pt idx="624">
                  <c:v>43004</c:v>
                </c:pt>
                <c:pt idx="625">
                  <c:v>43005</c:v>
                </c:pt>
                <c:pt idx="626">
                  <c:v>43006</c:v>
                </c:pt>
                <c:pt idx="627">
                  <c:v>43007</c:v>
                </c:pt>
                <c:pt idx="628">
                  <c:v>43010</c:v>
                </c:pt>
                <c:pt idx="629">
                  <c:v>43011</c:v>
                </c:pt>
                <c:pt idx="630">
                  <c:v>43012</c:v>
                </c:pt>
                <c:pt idx="631">
                  <c:v>43013</c:v>
                </c:pt>
                <c:pt idx="632">
                  <c:v>43014</c:v>
                </c:pt>
                <c:pt idx="633">
                  <c:v>43017</c:v>
                </c:pt>
                <c:pt idx="634">
                  <c:v>43018</c:v>
                </c:pt>
                <c:pt idx="635">
                  <c:v>43019</c:v>
                </c:pt>
                <c:pt idx="636">
                  <c:v>43020</c:v>
                </c:pt>
                <c:pt idx="637">
                  <c:v>43021</c:v>
                </c:pt>
                <c:pt idx="638">
                  <c:v>43024</c:v>
                </c:pt>
                <c:pt idx="639">
                  <c:v>43025</c:v>
                </c:pt>
                <c:pt idx="640">
                  <c:v>43026</c:v>
                </c:pt>
                <c:pt idx="641">
                  <c:v>43027</c:v>
                </c:pt>
                <c:pt idx="642">
                  <c:v>43028</c:v>
                </c:pt>
                <c:pt idx="643">
                  <c:v>43031</c:v>
                </c:pt>
                <c:pt idx="644">
                  <c:v>43032</c:v>
                </c:pt>
                <c:pt idx="645">
                  <c:v>43033</c:v>
                </c:pt>
                <c:pt idx="646">
                  <c:v>43034</c:v>
                </c:pt>
                <c:pt idx="647">
                  <c:v>43035</c:v>
                </c:pt>
                <c:pt idx="648">
                  <c:v>43038</c:v>
                </c:pt>
                <c:pt idx="649">
                  <c:v>43039</c:v>
                </c:pt>
                <c:pt idx="650">
                  <c:v>43040</c:v>
                </c:pt>
                <c:pt idx="651">
                  <c:v>43041</c:v>
                </c:pt>
                <c:pt idx="652">
                  <c:v>43042</c:v>
                </c:pt>
                <c:pt idx="653">
                  <c:v>43045</c:v>
                </c:pt>
                <c:pt idx="654">
                  <c:v>43046</c:v>
                </c:pt>
                <c:pt idx="655">
                  <c:v>43047</c:v>
                </c:pt>
                <c:pt idx="656">
                  <c:v>43048</c:v>
                </c:pt>
                <c:pt idx="657">
                  <c:v>43049</c:v>
                </c:pt>
                <c:pt idx="658">
                  <c:v>43052</c:v>
                </c:pt>
                <c:pt idx="659">
                  <c:v>43053</c:v>
                </c:pt>
                <c:pt idx="660">
                  <c:v>43054</c:v>
                </c:pt>
                <c:pt idx="661">
                  <c:v>43055</c:v>
                </c:pt>
                <c:pt idx="662">
                  <c:v>43056</c:v>
                </c:pt>
                <c:pt idx="663">
                  <c:v>43059</c:v>
                </c:pt>
                <c:pt idx="664">
                  <c:v>43060</c:v>
                </c:pt>
                <c:pt idx="665">
                  <c:v>43061</c:v>
                </c:pt>
                <c:pt idx="666">
                  <c:v>43062</c:v>
                </c:pt>
                <c:pt idx="667">
                  <c:v>43063</c:v>
                </c:pt>
                <c:pt idx="668">
                  <c:v>43066</c:v>
                </c:pt>
                <c:pt idx="669">
                  <c:v>43067</c:v>
                </c:pt>
                <c:pt idx="670">
                  <c:v>43068</c:v>
                </c:pt>
                <c:pt idx="671">
                  <c:v>43069</c:v>
                </c:pt>
                <c:pt idx="672">
                  <c:v>43070</c:v>
                </c:pt>
                <c:pt idx="673">
                  <c:v>43073</c:v>
                </c:pt>
                <c:pt idx="674">
                  <c:v>43074</c:v>
                </c:pt>
                <c:pt idx="675">
                  <c:v>43075</c:v>
                </c:pt>
                <c:pt idx="676">
                  <c:v>43076</c:v>
                </c:pt>
                <c:pt idx="677">
                  <c:v>43077</c:v>
                </c:pt>
                <c:pt idx="678">
                  <c:v>43080</c:v>
                </c:pt>
                <c:pt idx="679">
                  <c:v>43081</c:v>
                </c:pt>
                <c:pt idx="680">
                  <c:v>43082</c:v>
                </c:pt>
                <c:pt idx="681">
                  <c:v>43083</c:v>
                </c:pt>
                <c:pt idx="682">
                  <c:v>43084</c:v>
                </c:pt>
                <c:pt idx="683">
                  <c:v>43087</c:v>
                </c:pt>
                <c:pt idx="684">
                  <c:v>43088</c:v>
                </c:pt>
                <c:pt idx="685">
                  <c:v>43089</c:v>
                </c:pt>
                <c:pt idx="686">
                  <c:v>43090</c:v>
                </c:pt>
                <c:pt idx="687">
                  <c:v>43091</c:v>
                </c:pt>
                <c:pt idx="688">
                  <c:v>43094</c:v>
                </c:pt>
                <c:pt idx="689">
                  <c:v>43095</c:v>
                </c:pt>
                <c:pt idx="690">
                  <c:v>43096</c:v>
                </c:pt>
                <c:pt idx="691">
                  <c:v>43097</c:v>
                </c:pt>
                <c:pt idx="692">
                  <c:v>43098</c:v>
                </c:pt>
                <c:pt idx="693">
                  <c:v>43101</c:v>
                </c:pt>
                <c:pt idx="694">
                  <c:v>43102</c:v>
                </c:pt>
                <c:pt idx="695">
                  <c:v>43103</c:v>
                </c:pt>
                <c:pt idx="696">
                  <c:v>43104</c:v>
                </c:pt>
                <c:pt idx="697">
                  <c:v>43105</c:v>
                </c:pt>
                <c:pt idx="698">
                  <c:v>43108</c:v>
                </c:pt>
                <c:pt idx="699">
                  <c:v>43109</c:v>
                </c:pt>
                <c:pt idx="700">
                  <c:v>43110</c:v>
                </c:pt>
                <c:pt idx="701">
                  <c:v>43111</c:v>
                </c:pt>
                <c:pt idx="702">
                  <c:v>43112</c:v>
                </c:pt>
                <c:pt idx="703">
                  <c:v>43115</c:v>
                </c:pt>
                <c:pt idx="704">
                  <c:v>43116</c:v>
                </c:pt>
                <c:pt idx="705">
                  <c:v>43117</c:v>
                </c:pt>
                <c:pt idx="706">
                  <c:v>43118</c:v>
                </c:pt>
                <c:pt idx="707">
                  <c:v>43119</c:v>
                </c:pt>
                <c:pt idx="708">
                  <c:v>43122</c:v>
                </c:pt>
                <c:pt idx="709">
                  <c:v>43123</c:v>
                </c:pt>
                <c:pt idx="710">
                  <c:v>43124</c:v>
                </c:pt>
                <c:pt idx="711">
                  <c:v>43125</c:v>
                </c:pt>
                <c:pt idx="712">
                  <c:v>43126</c:v>
                </c:pt>
                <c:pt idx="713">
                  <c:v>43129</c:v>
                </c:pt>
                <c:pt idx="714">
                  <c:v>43130</c:v>
                </c:pt>
                <c:pt idx="715">
                  <c:v>43131</c:v>
                </c:pt>
                <c:pt idx="716">
                  <c:v>43132</c:v>
                </c:pt>
                <c:pt idx="717">
                  <c:v>43133</c:v>
                </c:pt>
                <c:pt idx="718">
                  <c:v>43136</c:v>
                </c:pt>
                <c:pt idx="719">
                  <c:v>43137</c:v>
                </c:pt>
                <c:pt idx="720">
                  <c:v>43138</c:v>
                </c:pt>
                <c:pt idx="721">
                  <c:v>43139</c:v>
                </c:pt>
                <c:pt idx="722">
                  <c:v>43140</c:v>
                </c:pt>
                <c:pt idx="723">
                  <c:v>43143</c:v>
                </c:pt>
                <c:pt idx="724">
                  <c:v>43144</c:v>
                </c:pt>
                <c:pt idx="725">
                  <c:v>43145</c:v>
                </c:pt>
                <c:pt idx="726">
                  <c:v>43146</c:v>
                </c:pt>
                <c:pt idx="727">
                  <c:v>43147</c:v>
                </c:pt>
                <c:pt idx="728">
                  <c:v>43150</c:v>
                </c:pt>
                <c:pt idx="729">
                  <c:v>43151</c:v>
                </c:pt>
                <c:pt idx="730">
                  <c:v>43152</c:v>
                </c:pt>
                <c:pt idx="731">
                  <c:v>43153</c:v>
                </c:pt>
                <c:pt idx="732">
                  <c:v>43154</c:v>
                </c:pt>
                <c:pt idx="733">
                  <c:v>43157</c:v>
                </c:pt>
                <c:pt idx="734">
                  <c:v>43158</c:v>
                </c:pt>
                <c:pt idx="735">
                  <c:v>43159</c:v>
                </c:pt>
                <c:pt idx="736">
                  <c:v>43160</c:v>
                </c:pt>
                <c:pt idx="737">
                  <c:v>43161</c:v>
                </c:pt>
                <c:pt idx="738">
                  <c:v>43164</c:v>
                </c:pt>
                <c:pt idx="739">
                  <c:v>43165</c:v>
                </c:pt>
                <c:pt idx="740">
                  <c:v>43166</c:v>
                </c:pt>
                <c:pt idx="741">
                  <c:v>43167</c:v>
                </c:pt>
                <c:pt idx="742">
                  <c:v>43168</c:v>
                </c:pt>
                <c:pt idx="743">
                  <c:v>43171</c:v>
                </c:pt>
                <c:pt idx="744">
                  <c:v>43172</c:v>
                </c:pt>
                <c:pt idx="745">
                  <c:v>43173</c:v>
                </c:pt>
                <c:pt idx="746">
                  <c:v>43174</c:v>
                </c:pt>
                <c:pt idx="747">
                  <c:v>43175</c:v>
                </c:pt>
                <c:pt idx="748">
                  <c:v>43178</c:v>
                </c:pt>
                <c:pt idx="749">
                  <c:v>43179</c:v>
                </c:pt>
                <c:pt idx="750">
                  <c:v>43180</c:v>
                </c:pt>
                <c:pt idx="751">
                  <c:v>43181</c:v>
                </c:pt>
                <c:pt idx="752">
                  <c:v>43182</c:v>
                </c:pt>
                <c:pt idx="753">
                  <c:v>43185</c:v>
                </c:pt>
                <c:pt idx="754">
                  <c:v>43186</c:v>
                </c:pt>
                <c:pt idx="755">
                  <c:v>43187</c:v>
                </c:pt>
                <c:pt idx="756">
                  <c:v>43188</c:v>
                </c:pt>
                <c:pt idx="757">
                  <c:v>43189</c:v>
                </c:pt>
                <c:pt idx="758">
                  <c:v>43192</c:v>
                </c:pt>
                <c:pt idx="759">
                  <c:v>43193</c:v>
                </c:pt>
                <c:pt idx="760">
                  <c:v>43194</c:v>
                </c:pt>
                <c:pt idx="761">
                  <c:v>43195</c:v>
                </c:pt>
                <c:pt idx="762">
                  <c:v>43196</c:v>
                </c:pt>
                <c:pt idx="763">
                  <c:v>43199</c:v>
                </c:pt>
                <c:pt idx="764">
                  <c:v>43200</c:v>
                </c:pt>
                <c:pt idx="765">
                  <c:v>43201</c:v>
                </c:pt>
                <c:pt idx="766">
                  <c:v>43202</c:v>
                </c:pt>
                <c:pt idx="767">
                  <c:v>43203</c:v>
                </c:pt>
                <c:pt idx="768">
                  <c:v>43206</c:v>
                </c:pt>
                <c:pt idx="769">
                  <c:v>43207</c:v>
                </c:pt>
                <c:pt idx="770">
                  <c:v>43208</c:v>
                </c:pt>
                <c:pt idx="771">
                  <c:v>43209</c:v>
                </c:pt>
                <c:pt idx="772">
                  <c:v>43210</c:v>
                </c:pt>
                <c:pt idx="773">
                  <c:v>43213</c:v>
                </c:pt>
                <c:pt idx="774">
                  <c:v>43214</c:v>
                </c:pt>
                <c:pt idx="775">
                  <c:v>43215</c:v>
                </c:pt>
                <c:pt idx="776">
                  <c:v>43216</c:v>
                </c:pt>
                <c:pt idx="777">
                  <c:v>43217</c:v>
                </c:pt>
                <c:pt idx="778">
                  <c:v>43220</c:v>
                </c:pt>
                <c:pt idx="779">
                  <c:v>43221</c:v>
                </c:pt>
                <c:pt idx="780">
                  <c:v>43222</c:v>
                </c:pt>
                <c:pt idx="781">
                  <c:v>43223</c:v>
                </c:pt>
                <c:pt idx="782">
                  <c:v>43224</c:v>
                </c:pt>
                <c:pt idx="783">
                  <c:v>43227</c:v>
                </c:pt>
                <c:pt idx="784">
                  <c:v>43228</c:v>
                </c:pt>
                <c:pt idx="785">
                  <c:v>43229</c:v>
                </c:pt>
                <c:pt idx="786">
                  <c:v>43230</c:v>
                </c:pt>
                <c:pt idx="787">
                  <c:v>43231</c:v>
                </c:pt>
                <c:pt idx="788">
                  <c:v>43234</c:v>
                </c:pt>
                <c:pt idx="789">
                  <c:v>43235</c:v>
                </c:pt>
                <c:pt idx="790">
                  <c:v>43236</c:v>
                </c:pt>
                <c:pt idx="791">
                  <c:v>43237</c:v>
                </c:pt>
                <c:pt idx="792">
                  <c:v>43238</c:v>
                </c:pt>
                <c:pt idx="793">
                  <c:v>43241</c:v>
                </c:pt>
                <c:pt idx="794">
                  <c:v>43242</c:v>
                </c:pt>
                <c:pt idx="795">
                  <c:v>43243</c:v>
                </c:pt>
                <c:pt idx="796">
                  <c:v>43244</c:v>
                </c:pt>
                <c:pt idx="797">
                  <c:v>43245</c:v>
                </c:pt>
                <c:pt idx="798">
                  <c:v>43248</c:v>
                </c:pt>
                <c:pt idx="799">
                  <c:v>43249</c:v>
                </c:pt>
                <c:pt idx="800">
                  <c:v>43250</c:v>
                </c:pt>
                <c:pt idx="801">
                  <c:v>43251</c:v>
                </c:pt>
                <c:pt idx="802">
                  <c:v>43252</c:v>
                </c:pt>
                <c:pt idx="803">
                  <c:v>43255</c:v>
                </c:pt>
                <c:pt idx="804">
                  <c:v>43256</c:v>
                </c:pt>
                <c:pt idx="805">
                  <c:v>43257</c:v>
                </c:pt>
                <c:pt idx="806">
                  <c:v>43258</c:v>
                </c:pt>
                <c:pt idx="807">
                  <c:v>43259</c:v>
                </c:pt>
                <c:pt idx="808">
                  <c:v>43262</c:v>
                </c:pt>
                <c:pt idx="809">
                  <c:v>43263</c:v>
                </c:pt>
                <c:pt idx="810">
                  <c:v>43264</c:v>
                </c:pt>
                <c:pt idx="811">
                  <c:v>43265</c:v>
                </c:pt>
                <c:pt idx="812">
                  <c:v>43266</c:v>
                </c:pt>
                <c:pt idx="813">
                  <c:v>43269</c:v>
                </c:pt>
                <c:pt idx="814">
                  <c:v>43270</c:v>
                </c:pt>
                <c:pt idx="815">
                  <c:v>43271</c:v>
                </c:pt>
                <c:pt idx="816">
                  <c:v>43272</c:v>
                </c:pt>
                <c:pt idx="817">
                  <c:v>43273</c:v>
                </c:pt>
                <c:pt idx="818">
                  <c:v>43276</c:v>
                </c:pt>
                <c:pt idx="819">
                  <c:v>43277</c:v>
                </c:pt>
                <c:pt idx="820">
                  <c:v>43278</c:v>
                </c:pt>
                <c:pt idx="821">
                  <c:v>43279</c:v>
                </c:pt>
                <c:pt idx="822">
                  <c:v>43280</c:v>
                </c:pt>
                <c:pt idx="823">
                  <c:v>43283</c:v>
                </c:pt>
                <c:pt idx="824">
                  <c:v>43284</c:v>
                </c:pt>
                <c:pt idx="825">
                  <c:v>43285</c:v>
                </c:pt>
                <c:pt idx="826">
                  <c:v>43286</c:v>
                </c:pt>
                <c:pt idx="827">
                  <c:v>43287</c:v>
                </c:pt>
                <c:pt idx="828">
                  <c:v>43290</c:v>
                </c:pt>
                <c:pt idx="829">
                  <c:v>43291</c:v>
                </c:pt>
                <c:pt idx="830">
                  <c:v>43292</c:v>
                </c:pt>
                <c:pt idx="831">
                  <c:v>43293</c:v>
                </c:pt>
                <c:pt idx="832">
                  <c:v>43294</c:v>
                </c:pt>
                <c:pt idx="833">
                  <c:v>43297</c:v>
                </c:pt>
                <c:pt idx="834">
                  <c:v>43298</c:v>
                </c:pt>
                <c:pt idx="835">
                  <c:v>43299</c:v>
                </c:pt>
                <c:pt idx="836">
                  <c:v>43300</c:v>
                </c:pt>
                <c:pt idx="837">
                  <c:v>43301</c:v>
                </c:pt>
                <c:pt idx="838">
                  <c:v>43304</c:v>
                </c:pt>
                <c:pt idx="839">
                  <c:v>43305</c:v>
                </c:pt>
                <c:pt idx="840">
                  <c:v>43306</c:v>
                </c:pt>
                <c:pt idx="841">
                  <c:v>43307</c:v>
                </c:pt>
                <c:pt idx="842">
                  <c:v>43308</c:v>
                </c:pt>
                <c:pt idx="843">
                  <c:v>43311</c:v>
                </c:pt>
                <c:pt idx="844">
                  <c:v>43312</c:v>
                </c:pt>
                <c:pt idx="845">
                  <c:v>43313</c:v>
                </c:pt>
                <c:pt idx="846">
                  <c:v>43314</c:v>
                </c:pt>
                <c:pt idx="847">
                  <c:v>43315</c:v>
                </c:pt>
                <c:pt idx="848">
                  <c:v>43318</c:v>
                </c:pt>
                <c:pt idx="849">
                  <c:v>43319</c:v>
                </c:pt>
                <c:pt idx="850">
                  <c:v>43320</c:v>
                </c:pt>
                <c:pt idx="851">
                  <c:v>43321</c:v>
                </c:pt>
                <c:pt idx="852">
                  <c:v>43322</c:v>
                </c:pt>
                <c:pt idx="853">
                  <c:v>43325</c:v>
                </c:pt>
                <c:pt idx="854">
                  <c:v>43326</c:v>
                </c:pt>
                <c:pt idx="855">
                  <c:v>43327</c:v>
                </c:pt>
                <c:pt idx="856">
                  <c:v>43328</c:v>
                </c:pt>
                <c:pt idx="857">
                  <c:v>43329</c:v>
                </c:pt>
                <c:pt idx="858">
                  <c:v>43332</c:v>
                </c:pt>
                <c:pt idx="859">
                  <c:v>43333</c:v>
                </c:pt>
                <c:pt idx="860">
                  <c:v>43334</c:v>
                </c:pt>
                <c:pt idx="861">
                  <c:v>43335</c:v>
                </c:pt>
                <c:pt idx="862">
                  <c:v>43336</c:v>
                </c:pt>
                <c:pt idx="863">
                  <c:v>43339</c:v>
                </c:pt>
                <c:pt idx="864">
                  <c:v>43340</c:v>
                </c:pt>
                <c:pt idx="865">
                  <c:v>43341</c:v>
                </c:pt>
                <c:pt idx="866">
                  <c:v>43342</c:v>
                </c:pt>
                <c:pt idx="867">
                  <c:v>43343</c:v>
                </c:pt>
                <c:pt idx="868">
                  <c:v>43346</c:v>
                </c:pt>
                <c:pt idx="869">
                  <c:v>43347</c:v>
                </c:pt>
                <c:pt idx="870">
                  <c:v>43348</c:v>
                </c:pt>
                <c:pt idx="871">
                  <c:v>43349</c:v>
                </c:pt>
                <c:pt idx="872">
                  <c:v>43350</c:v>
                </c:pt>
                <c:pt idx="873">
                  <c:v>43353</c:v>
                </c:pt>
                <c:pt idx="874">
                  <c:v>43354</c:v>
                </c:pt>
                <c:pt idx="875">
                  <c:v>43355</c:v>
                </c:pt>
                <c:pt idx="876">
                  <c:v>43356</c:v>
                </c:pt>
                <c:pt idx="877">
                  <c:v>43357</c:v>
                </c:pt>
                <c:pt idx="878">
                  <c:v>43360</c:v>
                </c:pt>
                <c:pt idx="879">
                  <c:v>43361</c:v>
                </c:pt>
                <c:pt idx="880">
                  <c:v>43362</c:v>
                </c:pt>
                <c:pt idx="881">
                  <c:v>43363</c:v>
                </c:pt>
                <c:pt idx="882">
                  <c:v>43364</c:v>
                </c:pt>
                <c:pt idx="883">
                  <c:v>43367</c:v>
                </c:pt>
                <c:pt idx="884">
                  <c:v>43368</c:v>
                </c:pt>
                <c:pt idx="885">
                  <c:v>43369</c:v>
                </c:pt>
                <c:pt idx="886">
                  <c:v>43370</c:v>
                </c:pt>
                <c:pt idx="887">
                  <c:v>43371</c:v>
                </c:pt>
                <c:pt idx="888">
                  <c:v>43374</c:v>
                </c:pt>
                <c:pt idx="889">
                  <c:v>43375</c:v>
                </c:pt>
                <c:pt idx="890">
                  <c:v>43376</c:v>
                </c:pt>
                <c:pt idx="891">
                  <c:v>43377</c:v>
                </c:pt>
                <c:pt idx="892">
                  <c:v>43378</c:v>
                </c:pt>
                <c:pt idx="893">
                  <c:v>43381</c:v>
                </c:pt>
                <c:pt idx="894">
                  <c:v>43382</c:v>
                </c:pt>
                <c:pt idx="895">
                  <c:v>43383</c:v>
                </c:pt>
                <c:pt idx="896">
                  <c:v>43384</c:v>
                </c:pt>
                <c:pt idx="897">
                  <c:v>43385</c:v>
                </c:pt>
                <c:pt idx="898">
                  <c:v>43388</c:v>
                </c:pt>
                <c:pt idx="899">
                  <c:v>43389</c:v>
                </c:pt>
                <c:pt idx="900">
                  <c:v>43390</c:v>
                </c:pt>
                <c:pt idx="901">
                  <c:v>43391</c:v>
                </c:pt>
                <c:pt idx="902">
                  <c:v>43392</c:v>
                </c:pt>
                <c:pt idx="903">
                  <c:v>43395</c:v>
                </c:pt>
                <c:pt idx="904">
                  <c:v>43396</c:v>
                </c:pt>
                <c:pt idx="905">
                  <c:v>43397</c:v>
                </c:pt>
                <c:pt idx="906">
                  <c:v>43398</c:v>
                </c:pt>
                <c:pt idx="907">
                  <c:v>43399</c:v>
                </c:pt>
                <c:pt idx="908">
                  <c:v>43402</c:v>
                </c:pt>
                <c:pt idx="909">
                  <c:v>43403</c:v>
                </c:pt>
                <c:pt idx="910">
                  <c:v>43404</c:v>
                </c:pt>
                <c:pt idx="911">
                  <c:v>43405</c:v>
                </c:pt>
                <c:pt idx="912">
                  <c:v>43406</c:v>
                </c:pt>
                <c:pt idx="913">
                  <c:v>43409</c:v>
                </c:pt>
                <c:pt idx="914">
                  <c:v>43410</c:v>
                </c:pt>
                <c:pt idx="915">
                  <c:v>43411</c:v>
                </c:pt>
                <c:pt idx="916">
                  <c:v>43412</c:v>
                </c:pt>
                <c:pt idx="917">
                  <c:v>43413</c:v>
                </c:pt>
                <c:pt idx="918">
                  <c:v>43416</c:v>
                </c:pt>
                <c:pt idx="919">
                  <c:v>43417</c:v>
                </c:pt>
                <c:pt idx="920">
                  <c:v>43418</c:v>
                </c:pt>
                <c:pt idx="921">
                  <c:v>43419</c:v>
                </c:pt>
                <c:pt idx="922">
                  <c:v>43420</c:v>
                </c:pt>
                <c:pt idx="923">
                  <c:v>43423</c:v>
                </c:pt>
                <c:pt idx="924">
                  <c:v>43424</c:v>
                </c:pt>
                <c:pt idx="925">
                  <c:v>43425</c:v>
                </c:pt>
                <c:pt idx="926">
                  <c:v>43426</c:v>
                </c:pt>
                <c:pt idx="927">
                  <c:v>43427</c:v>
                </c:pt>
                <c:pt idx="928">
                  <c:v>43430</c:v>
                </c:pt>
                <c:pt idx="929">
                  <c:v>43431</c:v>
                </c:pt>
                <c:pt idx="930">
                  <c:v>43432</c:v>
                </c:pt>
                <c:pt idx="931">
                  <c:v>43433</c:v>
                </c:pt>
                <c:pt idx="932">
                  <c:v>43434</c:v>
                </c:pt>
                <c:pt idx="933">
                  <c:v>43437</c:v>
                </c:pt>
                <c:pt idx="934">
                  <c:v>43438</c:v>
                </c:pt>
                <c:pt idx="935">
                  <c:v>43439</c:v>
                </c:pt>
                <c:pt idx="936">
                  <c:v>43440</c:v>
                </c:pt>
                <c:pt idx="937">
                  <c:v>43441</c:v>
                </c:pt>
                <c:pt idx="938">
                  <c:v>43444</c:v>
                </c:pt>
                <c:pt idx="939">
                  <c:v>43445</c:v>
                </c:pt>
                <c:pt idx="940">
                  <c:v>43446</c:v>
                </c:pt>
                <c:pt idx="941">
                  <c:v>43447</c:v>
                </c:pt>
                <c:pt idx="942">
                  <c:v>43448</c:v>
                </c:pt>
                <c:pt idx="943">
                  <c:v>43451</c:v>
                </c:pt>
                <c:pt idx="944">
                  <c:v>43452</c:v>
                </c:pt>
                <c:pt idx="945">
                  <c:v>43453</c:v>
                </c:pt>
                <c:pt idx="946">
                  <c:v>43454</c:v>
                </c:pt>
                <c:pt idx="947">
                  <c:v>43455</c:v>
                </c:pt>
                <c:pt idx="948">
                  <c:v>43458</c:v>
                </c:pt>
                <c:pt idx="949">
                  <c:v>43459</c:v>
                </c:pt>
                <c:pt idx="950">
                  <c:v>43460</c:v>
                </c:pt>
                <c:pt idx="951">
                  <c:v>43461</c:v>
                </c:pt>
                <c:pt idx="952">
                  <c:v>43462</c:v>
                </c:pt>
                <c:pt idx="953">
                  <c:v>43465</c:v>
                </c:pt>
                <c:pt idx="954">
                  <c:v>43466</c:v>
                </c:pt>
                <c:pt idx="955">
                  <c:v>43467</c:v>
                </c:pt>
                <c:pt idx="956">
                  <c:v>43468</c:v>
                </c:pt>
                <c:pt idx="957">
                  <c:v>43469</c:v>
                </c:pt>
                <c:pt idx="958">
                  <c:v>43472</c:v>
                </c:pt>
                <c:pt idx="959">
                  <c:v>43473</c:v>
                </c:pt>
                <c:pt idx="960">
                  <c:v>43474</c:v>
                </c:pt>
                <c:pt idx="961">
                  <c:v>43475</c:v>
                </c:pt>
                <c:pt idx="962">
                  <c:v>43476</c:v>
                </c:pt>
                <c:pt idx="963">
                  <c:v>43479</c:v>
                </c:pt>
                <c:pt idx="964">
                  <c:v>43480</c:v>
                </c:pt>
                <c:pt idx="965">
                  <c:v>43481</c:v>
                </c:pt>
                <c:pt idx="966">
                  <c:v>43482</c:v>
                </c:pt>
                <c:pt idx="967">
                  <c:v>43483</c:v>
                </c:pt>
                <c:pt idx="968">
                  <c:v>43486</c:v>
                </c:pt>
                <c:pt idx="969">
                  <c:v>43487</c:v>
                </c:pt>
                <c:pt idx="970">
                  <c:v>43488</c:v>
                </c:pt>
                <c:pt idx="971">
                  <c:v>43489</c:v>
                </c:pt>
                <c:pt idx="972">
                  <c:v>43490</c:v>
                </c:pt>
                <c:pt idx="973">
                  <c:v>43493</c:v>
                </c:pt>
                <c:pt idx="974">
                  <c:v>43494</c:v>
                </c:pt>
                <c:pt idx="975">
                  <c:v>43495</c:v>
                </c:pt>
                <c:pt idx="976">
                  <c:v>43496</c:v>
                </c:pt>
                <c:pt idx="977">
                  <c:v>43497</c:v>
                </c:pt>
                <c:pt idx="978">
                  <c:v>43500</c:v>
                </c:pt>
                <c:pt idx="979">
                  <c:v>43501</c:v>
                </c:pt>
                <c:pt idx="980">
                  <c:v>43502</c:v>
                </c:pt>
                <c:pt idx="981">
                  <c:v>43503</c:v>
                </c:pt>
                <c:pt idx="982">
                  <c:v>43504</c:v>
                </c:pt>
                <c:pt idx="983">
                  <c:v>43507</c:v>
                </c:pt>
                <c:pt idx="984">
                  <c:v>43508</c:v>
                </c:pt>
                <c:pt idx="985">
                  <c:v>43509</c:v>
                </c:pt>
                <c:pt idx="986">
                  <c:v>43510</c:v>
                </c:pt>
                <c:pt idx="987">
                  <c:v>43511</c:v>
                </c:pt>
                <c:pt idx="988">
                  <c:v>43514</c:v>
                </c:pt>
                <c:pt idx="989">
                  <c:v>43515</c:v>
                </c:pt>
                <c:pt idx="990">
                  <c:v>43516</c:v>
                </c:pt>
                <c:pt idx="991">
                  <c:v>43517</c:v>
                </c:pt>
                <c:pt idx="992">
                  <c:v>43518</c:v>
                </c:pt>
                <c:pt idx="993">
                  <c:v>43521</c:v>
                </c:pt>
                <c:pt idx="994">
                  <c:v>43522</c:v>
                </c:pt>
                <c:pt idx="995">
                  <c:v>43523</c:v>
                </c:pt>
                <c:pt idx="996">
                  <c:v>43524</c:v>
                </c:pt>
                <c:pt idx="997">
                  <c:v>43525</c:v>
                </c:pt>
                <c:pt idx="998">
                  <c:v>43528</c:v>
                </c:pt>
                <c:pt idx="999">
                  <c:v>43529</c:v>
                </c:pt>
                <c:pt idx="1000">
                  <c:v>43530</c:v>
                </c:pt>
                <c:pt idx="1001">
                  <c:v>43531</c:v>
                </c:pt>
                <c:pt idx="1002">
                  <c:v>43532</c:v>
                </c:pt>
                <c:pt idx="1003">
                  <c:v>43535</c:v>
                </c:pt>
                <c:pt idx="1004">
                  <c:v>43536</c:v>
                </c:pt>
                <c:pt idx="1005">
                  <c:v>43537</c:v>
                </c:pt>
                <c:pt idx="1006">
                  <c:v>43538</c:v>
                </c:pt>
                <c:pt idx="1007">
                  <c:v>43539</c:v>
                </c:pt>
                <c:pt idx="1008">
                  <c:v>43542</c:v>
                </c:pt>
                <c:pt idx="1009">
                  <c:v>43543</c:v>
                </c:pt>
                <c:pt idx="1010">
                  <c:v>43544</c:v>
                </c:pt>
                <c:pt idx="1011">
                  <c:v>43545</c:v>
                </c:pt>
                <c:pt idx="1012">
                  <c:v>43546</c:v>
                </c:pt>
                <c:pt idx="1013">
                  <c:v>43549</c:v>
                </c:pt>
                <c:pt idx="1014">
                  <c:v>43550</c:v>
                </c:pt>
                <c:pt idx="1015">
                  <c:v>43551</c:v>
                </c:pt>
                <c:pt idx="1016">
                  <c:v>43552</c:v>
                </c:pt>
                <c:pt idx="1017">
                  <c:v>43553</c:v>
                </c:pt>
                <c:pt idx="1018">
                  <c:v>43556</c:v>
                </c:pt>
                <c:pt idx="1019">
                  <c:v>43557</c:v>
                </c:pt>
                <c:pt idx="1020">
                  <c:v>43558</c:v>
                </c:pt>
                <c:pt idx="1021">
                  <c:v>43559</c:v>
                </c:pt>
                <c:pt idx="1022">
                  <c:v>43560</c:v>
                </c:pt>
                <c:pt idx="1023">
                  <c:v>43563</c:v>
                </c:pt>
                <c:pt idx="1024">
                  <c:v>43564</c:v>
                </c:pt>
                <c:pt idx="1025">
                  <c:v>43565</c:v>
                </c:pt>
                <c:pt idx="1026">
                  <c:v>43566</c:v>
                </c:pt>
                <c:pt idx="1027">
                  <c:v>43567</c:v>
                </c:pt>
                <c:pt idx="1028">
                  <c:v>43570</c:v>
                </c:pt>
                <c:pt idx="1029">
                  <c:v>43571</c:v>
                </c:pt>
                <c:pt idx="1030">
                  <c:v>43572</c:v>
                </c:pt>
                <c:pt idx="1031">
                  <c:v>43573</c:v>
                </c:pt>
                <c:pt idx="1032">
                  <c:v>43574</c:v>
                </c:pt>
                <c:pt idx="1033">
                  <c:v>43577</c:v>
                </c:pt>
                <c:pt idx="1034">
                  <c:v>43578</c:v>
                </c:pt>
                <c:pt idx="1035">
                  <c:v>43579</c:v>
                </c:pt>
                <c:pt idx="1036">
                  <c:v>43580</c:v>
                </c:pt>
                <c:pt idx="1037">
                  <c:v>43581</c:v>
                </c:pt>
                <c:pt idx="1038">
                  <c:v>43584</c:v>
                </c:pt>
                <c:pt idx="1039">
                  <c:v>43585</c:v>
                </c:pt>
                <c:pt idx="1040">
                  <c:v>43586</c:v>
                </c:pt>
                <c:pt idx="1041">
                  <c:v>43587</c:v>
                </c:pt>
                <c:pt idx="1042">
                  <c:v>43588</c:v>
                </c:pt>
                <c:pt idx="1043">
                  <c:v>43591</c:v>
                </c:pt>
                <c:pt idx="1044">
                  <c:v>43592</c:v>
                </c:pt>
                <c:pt idx="1045">
                  <c:v>43593</c:v>
                </c:pt>
                <c:pt idx="1046">
                  <c:v>43594</c:v>
                </c:pt>
                <c:pt idx="1047">
                  <c:v>43595</c:v>
                </c:pt>
                <c:pt idx="1048">
                  <c:v>43598</c:v>
                </c:pt>
                <c:pt idx="1049">
                  <c:v>43599</c:v>
                </c:pt>
                <c:pt idx="1050">
                  <c:v>43600</c:v>
                </c:pt>
                <c:pt idx="1051">
                  <c:v>43601</c:v>
                </c:pt>
                <c:pt idx="1052">
                  <c:v>43602</c:v>
                </c:pt>
                <c:pt idx="1053">
                  <c:v>43605</c:v>
                </c:pt>
                <c:pt idx="1054">
                  <c:v>43606</c:v>
                </c:pt>
                <c:pt idx="1055">
                  <c:v>43607</c:v>
                </c:pt>
                <c:pt idx="1056">
                  <c:v>43608</c:v>
                </c:pt>
                <c:pt idx="1057">
                  <c:v>43609</c:v>
                </c:pt>
                <c:pt idx="1058">
                  <c:v>43612</c:v>
                </c:pt>
                <c:pt idx="1059">
                  <c:v>43613</c:v>
                </c:pt>
                <c:pt idx="1060">
                  <c:v>43614</c:v>
                </c:pt>
                <c:pt idx="1061">
                  <c:v>43615</c:v>
                </c:pt>
                <c:pt idx="1062">
                  <c:v>43616</c:v>
                </c:pt>
                <c:pt idx="1063">
                  <c:v>43619</c:v>
                </c:pt>
                <c:pt idx="1064">
                  <c:v>43620</c:v>
                </c:pt>
                <c:pt idx="1065">
                  <c:v>43621</c:v>
                </c:pt>
                <c:pt idx="1066">
                  <c:v>43622</c:v>
                </c:pt>
                <c:pt idx="1067">
                  <c:v>43623</c:v>
                </c:pt>
                <c:pt idx="1068">
                  <c:v>43626</c:v>
                </c:pt>
                <c:pt idx="1069">
                  <c:v>43627</c:v>
                </c:pt>
                <c:pt idx="1070">
                  <c:v>43628</c:v>
                </c:pt>
                <c:pt idx="1071">
                  <c:v>43629</c:v>
                </c:pt>
                <c:pt idx="1072">
                  <c:v>43630</c:v>
                </c:pt>
                <c:pt idx="1073">
                  <c:v>43633</c:v>
                </c:pt>
                <c:pt idx="1074">
                  <c:v>43634</c:v>
                </c:pt>
                <c:pt idx="1075">
                  <c:v>43635</c:v>
                </c:pt>
                <c:pt idx="1076">
                  <c:v>43636</c:v>
                </c:pt>
                <c:pt idx="1077">
                  <c:v>43637</c:v>
                </c:pt>
                <c:pt idx="1078">
                  <c:v>43640</c:v>
                </c:pt>
                <c:pt idx="1079">
                  <c:v>43641</c:v>
                </c:pt>
                <c:pt idx="1080">
                  <c:v>43642</c:v>
                </c:pt>
                <c:pt idx="1081">
                  <c:v>43643</c:v>
                </c:pt>
                <c:pt idx="1082">
                  <c:v>43644</c:v>
                </c:pt>
                <c:pt idx="1083">
                  <c:v>43647</c:v>
                </c:pt>
                <c:pt idx="1084">
                  <c:v>43648</c:v>
                </c:pt>
                <c:pt idx="1085">
                  <c:v>43649</c:v>
                </c:pt>
                <c:pt idx="1086">
                  <c:v>43650</c:v>
                </c:pt>
                <c:pt idx="1087">
                  <c:v>43651</c:v>
                </c:pt>
                <c:pt idx="1088">
                  <c:v>43654</c:v>
                </c:pt>
                <c:pt idx="1089">
                  <c:v>43655</c:v>
                </c:pt>
                <c:pt idx="1090">
                  <c:v>43656</c:v>
                </c:pt>
                <c:pt idx="1091">
                  <c:v>43657</c:v>
                </c:pt>
                <c:pt idx="1092">
                  <c:v>43658</c:v>
                </c:pt>
                <c:pt idx="1093">
                  <c:v>43661</c:v>
                </c:pt>
                <c:pt idx="1094">
                  <c:v>43662</c:v>
                </c:pt>
                <c:pt idx="1095">
                  <c:v>43663</c:v>
                </c:pt>
                <c:pt idx="1096">
                  <c:v>43664</c:v>
                </c:pt>
                <c:pt idx="1097">
                  <c:v>43665</c:v>
                </c:pt>
                <c:pt idx="1098">
                  <c:v>43668</c:v>
                </c:pt>
                <c:pt idx="1099">
                  <c:v>43669</c:v>
                </c:pt>
                <c:pt idx="1100">
                  <c:v>43670</c:v>
                </c:pt>
                <c:pt idx="1101">
                  <c:v>43671</c:v>
                </c:pt>
                <c:pt idx="1102">
                  <c:v>43672</c:v>
                </c:pt>
                <c:pt idx="1103">
                  <c:v>43675</c:v>
                </c:pt>
                <c:pt idx="1104">
                  <c:v>43676</c:v>
                </c:pt>
                <c:pt idx="1105">
                  <c:v>43677</c:v>
                </c:pt>
                <c:pt idx="1106">
                  <c:v>43678</c:v>
                </c:pt>
                <c:pt idx="1107">
                  <c:v>43679</c:v>
                </c:pt>
                <c:pt idx="1108">
                  <c:v>43682</c:v>
                </c:pt>
                <c:pt idx="1109">
                  <c:v>43683</c:v>
                </c:pt>
                <c:pt idx="1110">
                  <c:v>43684</c:v>
                </c:pt>
                <c:pt idx="1111">
                  <c:v>43685</c:v>
                </c:pt>
                <c:pt idx="1112">
                  <c:v>43686</c:v>
                </c:pt>
                <c:pt idx="1113">
                  <c:v>43689</c:v>
                </c:pt>
                <c:pt idx="1114">
                  <c:v>43690</c:v>
                </c:pt>
                <c:pt idx="1115">
                  <c:v>43691</c:v>
                </c:pt>
                <c:pt idx="1116">
                  <c:v>43692</c:v>
                </c:pt>
                <c:pt idx="1117">
                  <c:v>43693</c:v>
                </c:pt>
                <c:pt idx="1118">
                  <c:v>43696</c:v>
                </c:pt>
                <c:pt idx="1119">
                  <c:v>43697</c:v>
                </c:pt>
                <c:pt idx="1120">
                  <c:v>43698</c:v>
                </c:pt>
                <c:pt idx="1121">
                  <c:v>43699</c:v>
                </c:pt>
                <c:pt idx="1122">
                  <c:v>43700</c:v>
                </c:pt>
                <c:pt idx="1123">
                  <c:v>43703</c:v>
                </c:pt>
                <c:pt idx="1124">
                  <c:v>43704</c:v>
                </c:pt>
                <c:pt idx="1125">
                  <c:v>43705</c:v>
                </c:pt>
                <c:pt idx="1126">
                  <c:v>43706</c:v>
                </c:pt>
                <c:pt idx="1127">
                  <c:v>43707</c:v>
                </c:pt>
                <c:pt idx="1128">
                  <c:v>43710</c:v>
                </c:pt>
                <c:pt idx="1129">
                  <c:v>43711</c:v>
                </c:pt>
                <c:pt idx="1130">
                  <c:v>43712</c:v>
                </c:pt>
                <c:pt idx="1131">
                  <c:v>43713</c:v>
                </c:pt>
                <c:pt idx="1132">
                  <c:v>43714</c:v>
                </c:pt>
                <c:pt idx="1133">
                  <c:v>43717</c:v>
                </c:pt>
                <c:pt idx="1134">
                  <c:v>43718</c:v>
                </c:pt>
                <c:pt idx="1135">
                  <c:v>43719</c:v>
                </c:pt>
                <c:pt idx="1136">
                  <c:v>43720</c:v>
                </c:pt>
                <c:pt idx="1137">
                  <c:v>43721</c:v>
                </c:pt>
                <c:pt idx="1138">
                  <c:v>43724</c:v>
                </c:pt>
                <c:pt idx="1139">
                  <c:v>43725</c:v>
                </c:pt>
                <c:pt idx="1140">
                  <c:v>43726</c:v>
                </c:pt>
                <c:pt idx="1141">
                  <c:v>43727</c:v>
                </c:pt>
                <c:pt idx="1142">
                  <c:v>43728</c:v>
                </c:pt>
                <c:pt idx="1143">
                  <c:v>43731</c:v>
                </c:pt>
                <c:pt idx="1144">
                  <c:v>43732</c:v>
                </c:pt>
                <c:pt idx="1145">
                  <c:v>43733</c:v>
                </c:pt>
                <c:pt idx="1146">
                  <c:v>43734</c:v>
                </c:pt>
                <c:pt idx="1147">
                  <c:v>43735</c:v>
                </c:pt>
                <c:pt idx="1148">
                  <c:v>43738</c:v>
                </c:pt>
                <c:pt idx="1149">
                  <c:v>43739</c:v>
                </c:pt>
                <c:pt idx="1150">
                  <c:v>43740</c:v>
                </c:pt>
                <c:pt idx="1151">
                  <c:v>43741</c:v>
                </c:pt>
                <c:pt idx="1152">
                  <c:v>43742</c:v>
                </c:pt>
                <c:pt idx="1153">
                  <c:v>43745</c:v>
                </c:pt>
                <c:pt idx="1154">
                  <c:v>43746</c:v>
                </c:pt>
                <c:pt idx="1155">
                  <c:v>43747</c:v>
                </c:pt>
                <c:pt idx="1156">
                  <c:v>43748</c:v>
                </c:pt>
                <c:pt idx="1157">
                  <c:v>43749</c:v>
                </c:pt>
                <c:pt idx="1158">
                  <c:v>43752</c:v>
                </c:pt>
                <c:pt idx="1159">
                  <c:v>43753</c:v>
                </c:pt>
                <c:pt idx="1160">
                  <c:v>43754</c:v>
                </c:pt>
                <c:pt idx="1161">
                  <c:v>43755</c:v>
                </c:pt>
                <c:pt idx="1162">
                  <c:v>43756</c:v>
                </c:pt>
                <c:pt idx="1163">
                  <c:v>43759</c:v>
                </c:pt>
                <c:pt idx="1164">
                  <c:v>43760</c:v>
                </c:pt>
                <c:pt idx="1165">
                  <c:v>43761</c:v>
                </c:pt>
                <c:pt idx="1166">
                  <c:v>43762</c:v>
                </c:pt>
                <c:pt idx="1167">
                  <c:v>43763</c:v>
                </c:pt>
                <c:pt idx="1168">
                  <c:v>43766</c:v>
                </c:pt>
                <c:pt idx="1169">
                  <c:v>43767</c:v>
                </c:pt>
                <c:pt idx="1170">
                  <c:v>43768</c:v>
                </c:pt>
                <c:pt idx="1171">
                  <c:v>43769</c:v>
                </c:pt>
                <c:pt idx="1172">
                  <c:v>43770</c:v>
                </c:pt>
                <c:pt idx="1173">
                  <c:v>43773</c:v>
                </c:pt>
                <c:pt idx="1174">
                  <c:v>43774</c:v>
                </c:pt>
                <c:pt idx="1175">
                  <c:v>43775</c:v>
                </c:pt>
                <c:pt idx="1176">
                  <c:v>43776</c:v>
                </c:pt>
                <c:pt idx="1177">
                  <c:v>43777</c:v>
                </c:pt>
                <c:pt idx="1178">
                  <c:v>43780</c:v>
                </c:pt>
                <c:pt idx="1179">
                  <c:v>43781</c:v>
                </c:pt>
                <c:pt idx="1180">
                  <c:v>43782</c:v>
                </c:pt>
                <c:pt idx="1181">
                  <c:v>43783</c:v>
                </c:pt>
                <c:pt idx="1182">
                  <c:v>43784</c:v>
                </c:pt>
                <c:pt idx="1183">
                  <c:v>43787</c:v>
                </c:pt>
                <c:pt idx="1184">
                  <c:v>43788</c:v>
                </c:pt>
                <c:pt idx="1185">
                  <c:v>43789</c:v>
                </c:pt>
                <c:pt idx="1186">
                  <c:v>43790</c:v>
                </c:pt>
                <c:pt idx="1187">
                  <c:v>43791</c:v>
                </c:pt>
                <c:pt idx="1188">
                  <c:v>43794</c:v>
                </c:pt>
                <c:pt idx="1189">
                  <c:v>43795</c:v>
                </c:pt>
                <c:pt idx="1190">
                  <c:v>43796</c:v>
                </c:pt>
                <c:pt idx="1191">
                  <c:v>43797</c:v>
                </c:pt>
                <c:pt idx="1192">
                  <c:v>43798</c:v>
                </c:pt>
                <c:pt idx="1193">
                  <c:v>43801</c:v>
                </c:pt>
                <c:pt idx="1194">
                  <c:v>43802</c:v>
                </c:pt>
                <c:pt idx="1195">
                  <c:v>43803</c:v>
                </c:pt>
                <c:pt idx="1196">
                  <c:v>43804</c:v>
                </c:pt>
                <c:pt idx="1197">
                  <c:v>43805</c:v>
                </c:pt>
                <c:pt idx="1198">
                  <c:v>43808</c:v>
                </c:pt>
                <c:pt idx="1199">
                  <c:v>43809</c:v>
                </c:pt>
                <c:pt idx="1200">
                  <c:v>43810</c:v>
                </c:pt>
                <c:pt idx="1201">
                  <c:v>43811</c:v>
                </c:pt>
                <c:pt idx="1202">
                  <c:v>43812</c:v>
                </c:pt>
                <c:pt idx="1203">
                  <c:v>43815</c:v>
                </c:pt>
                <c:pt idx="1204">
                  <c:v>43816</c:v>
                </c:pt>
                <c:pt idx="1205">
                  <c:v>43817</c:v>
                </c:pt>
                <c:pt idx="1206">
                  <c:v>43818</c:v>
                </c:pt>
                <c:pt idx="1207">
                  <c:v>43819</c:v>
                </c:pt>
                <c:pt idx="1208">
                  <c:v>43822</c:v>
                </c:pt>
                <c:pt idx="1209">
                  <c:v>43823</c:v>
                </c:pt>
                <c:pt idx="1210">
                  <c:v>43824</c:v>
                </c:pt>
                <c:pt idx="1211">
                  <c:v>43825</c:v>
                </c:pt>
                <c:pt idx="1212">
                  <c:v>43826</c:v>
                </c:pt>
                <c:pt idx="1213">
                  <c:v>43829</c:v>
                </c:pt>
                <c:pt idx="1214">
                  <c:v>43830</c:v>
                </c:pt>
              </c:numCache>
            </c:numRef>
          </c:cat>
          <c:val>
            <c:numRef>
              <c:f>Sheet1!$G$1987:$G$3201</c:f>
              <c:numCache>
                <c:formatCode>_(* #,##0.00_);_(* \(#,##0.00\);_(* "-"??_);_(@_)</c:formatCode>
                <c:ptCount val="1215"/>
                <c:pt idx="0">
                  <c:v>100</c:v>
                </c:pt>
                <c:pt idx="1">
                  <c:v>98.854944882000183</c:v>
                </c:pt>
                <c:pt idx="2">
                  <c:v>99.954344267595573</c:v>
                </c:pt>
                <c:pt idx="3">
                  <c:v>100.74771000663021</c:v>
                </c:pt>
                <c:pt idx="4">
                  <c:v>100.28012830351557</c:v>
                </c:pt>
                <c:pt idx="5">
                  <c:v>100.55550404785593</c:v>
                </c:pt>
                <c:pt idx="6">
                  <c:v>100.16041834986471</c:v>
                </c:pt>
                <c:pt idx="7">
                  <c:v>100.44787026915846</c:v>
                </c:pt>
                <c:pt idx="8">
                  <c:v>101.16203967374071</c:v>
                </c:pt>
                <c:pt idx="9">
                  <c:v>100.9632112964436</c:v>
                </c:pt>
                <c:pt idx="10">
                  <c:v>100.67431802723605</c:v>
                </c:pt>
                <c:pt idx="11">
                  <c:v>100.48530641151397</c:v>
                </c:pt>
                <c:pt idx="12">
                  <c:v>100.40018885579411</c:v>
                </c:pt>
                <c:pt idx="13">
                  <c:v>100.34623562253461</c:v>
                </c:pt>
                <c:pt idx="14">
                  <c:v>98.32515140017405</c:v>
                </c:pt>
                <c:pt idx="15">
                  <c:v>98.295116784402893</c:v>
                </c:pt>
                <c:pt idx="16">
                  <c:v>98.086471645530764</c:v>
                </c:pt>
                <c:pt idx="17">
                  <c:v>96.982631343984792</c:v>
                </c:pt>
                <c:pt idx="18">
                  <c:v>96.662573752316874</c:v>
                </c:pt>
                <c:pt idx="19">
                  <c:v>97.011224609842174</c:v>
                </c:pt>
                <c:pt idx="20">
                  <c:v>96.357124436802266</c:v>
                </c:pt>
                <c:pt idx="21">
                  <c:v>95.318612346213811</c:v>
                </c:pt>
                <c:pt idx="22">
                  <c:v>96.094954574104477</c:v>
                </c:pt>
                <c:pt idx="23">
                  <c:v>96.028769344279283</c:v>
                </c:pt>
                <c:pt idx="24">
                  <c:v>94.938914032437395</c:v>
                </c:pt>
                <c:pt idx="25">
                  <c:v>96.686531325208279</c:v>
                </c:pt>
                <c:pt idx="26">
                  <c:v>96.506713184611996</c:v>
                </c:pt>
                <c:pt idx="27">
                  <c:v>96.460784764386034</c:v>
                </c:pt>
                <c:pt idx="28">
                  <c:v>95.389667001423419</c:v>
                </c:pt>
                <c:pt idx="29">
                  <c:v>95.389667001423419</c:v>
                </c:pt>
                <c:pt idx="30">
                  <c:v>95.950858538128372</c:v>
                </c:pt>
                <c:pt idx="31">
                  <c:v>96.566509728332804</c:v>
                </c:pt>
                <c:pt idx="32">
                  <c:v>96.429854174344129</c:v>
                </c:pt>
                <c:pt idx="33">
                  <c:v>97.223843199827982</c:v>
                </c:pt>
                <c:pt idx="34">
                  <c:v>98.066487523753068</c:v>
                </c:pt>
                <c:pt idx="35">
                  <c:v>98.541665530467412</c:v>
                </c:pt>
                <c:pt idx="36">
                  <c:v>98.641858827177472</c:v>
                </c:pt>
                <c:pt idx="37">
                  <c:v>98.227373338454683</c:v>
                </c:pt>
                <c:pt idx="38">
                  <c:v>96.89159256699746</c:v>
                </c:pt>
                <c:pt idx="39">
                  <c:v>96.432113587722512</c:v>
                </c:pt>
                <c:pt idx="40">
                  <c:v>96.687583121091322</c:v>
                </c:pt>
                <c:pt idx="41">
                  <c:v>97.315583174070667</c:v>
                </c:pt>
                <c:pt idx="42">
                  <c:v>96.752327001002712</c:v>
                </c:pt>
                <c:pt idx="43">
                  <c:v>95.616036848694876</c:v>
                </c:pt>
                <c:pt idx="44">
                  <c:v>92.905052437868079</c:v>
                </c:pt>
                <c:pt idx="45">
                  <c:v>93.472243106646644</c:v>
                </c:pt>
                <c:pt idx="46">
                  <c:v>95.870571452389868</c:v>
                </c:pt>
                <c:pt idx="47">
                  <c:v>96.561951946172982</c:v>
                </c:pt>
                <c:pt idx="48">
                  <c:v>97.96107420303089</c:v>
                </c:pt>
                <c:pt idx="49">
                  <c:v>97.187497808758593</c:v>
                </c:pt>
                <c:pt idx="50">
                  <c:v>97.983746247620815</c:v>
                </c:pt>
                <c:pt idx="51">
                  <c:v>98.608435091338734</c:v>
                </c:pt>
                <c:pt idx="52">
                  <c:v>98.313542690057574</c:v>
                </c:pt>
                <c:pt idx="53">
                  <c:v>98.905703772207502</c:v>
                </c:pt>
                <c:pt idx="54">
                  <c:v>98.69900640348915</c:v>
                </c:pt>
                <c:pt idx="55">
                  <c:v>96.84480712790382</c:v>
                </c:pt>
                <c:pt idx="56">
                  <c:v>97.432410427893927</c:v>
                </c:pt>
                <c:pt idx="57">
                  <c:v>95.768352474719876</c:v>
                </c:pt>
                <c:pt idx="58">
                  <c:v>95.668938286071338</c:v>
                </c:pt>
                <c:pt idx="59">
                  <c:v>94.692949617418975</c:v>
                </c:pt>
                <c:pt idx="60">
                  <c:v>96.314468270434617</c:v>
                </c:pt>
                <c:pt idx="61">
                  <c:v>96.678584422980862</c:v>
                </c:pt>
                <c:pt idx="62">
                  <c:v>97.199535028308873</c:v>
                </c:pt>
                <c:pt idx="63">
                  <c:v>96.49498760828628</c:v>
                </c:pt>
                <c:pt idx="64">
                  <c:v>98.12176524071711</c:v>
                </c:pt>
                <c:pt idx="65">
                  <c:v>98.844310056960595</c:v>
                </c:pt>
                <c:pt idx="66">
                  <c:v>98.230957235537616</c:v>
                </c:pt>
                <c:pt idx="67">
                  <c:v>97.290379028280853</c:v>
                </c:pt>
                <c:pt idx="68">
                  <c:v>97.290379028280853</c:v>
                </c:pt>
                <c:pt idx="69">
                  <c:v>97.729951796584231</c:v>
                </c:pt>
                <c:pt idx="70">
                  <c:v>94.45197149399425</c:v>
                </c:pt>
                <c:pt idx="71">
                  <c:v>96.096045325390605</c:v>
                </c:pt>
                <c:pt idx="72">
                  <c:v>95.027070109597133</c:v>
                </c:pt>
                <c:pt idx="73">
                  <c:v>94.909268970696971</c:v>
                </c:pt>
                <c:pt idx="74">
                  <c:v>95.325585363364326</c:v>
                </c:pt>
                <c:pt idx="75">
                  <c:v>93.67621359714974</c:v>
                </c:pt>
                <c:pt idx="76">
                  <c:v>92.814675902733057</c:v>
                </c:pt>
                <c:pt idx="77">
                  <c:v>91.419293364570393</c:v>
                </c:pt>
                <c:pt idx="78">
                  <c:v>88.876635250432614</c:v>
                </c:pt>
                <c:pt idx="79">
                  <c:v>91.583451433130335</c:v>
                </c:pt>
                <c:pt idx="80">
                  <c:v>90.304545550163269</c:v>
                </c:pt>
                <c:pt idx="81">
                  <c:v>91.910949506785656</c:v>
                </c:pt>
                <c:pt idx="82">
                  <c:v>93.522144977986301</c:v>
                </c:pt>
                <c:pt idx="83">
                  <c:v>93.505627887082312</c:v>
                </c:pt>
                <c:pt idx="84">
                  <c:v>90.574000073236164</c:v>
                </c:pt>
                <c:pt idx="85">
                  <c:v>92.01799895443699</c:v>
                </c:pt>
                <c:pt idx="86">
                  <c:v>94.358439571210099</c:v>
                </c:pt>
                <c:pt idx="87">
                  <c:v>91.760542695511319</c:v>
                </c:pt>
                <c:pt idx="88">
                  <c:v>91.785668930494992</c:v>
                </c:pt>
                <c:pt idx="89">
                  <c:v>93.319031506350896</c:v>
                </c:pt>
                <c:pt idx="90">
                  <c:v>93.716026019092823</c:v>
                </c:pt>
                <c:pt idx="91">
                  <c:v>93.317590156437106</c:v>
                </c:pt>
                <c:pt idx="92">
                  <c:v>92.109115642230464</c:v>
                </c:pt>
                <c:pt idx="93">
                  <c:v>92.943111866672794</c:v>
                </c:pt>
                <c:pt idx="94">
                  <c:v>93.16745603298429</c:v>
                </c:pt>
                <c:pt idx="95">
                  <c:v>96.279525273875947</c:v>
                </c:pt>
                <c:pt idx="96">
                  <c:v>97.355239774401454</c:v>
                </c:pt>
                <c:pt idx="97">
                  <c:v>96.510452903307211</c:v>
                </c:pt>
                <c:pt idx="98">
                  <c:v>95.908669836597653</c:v>
                </c:pt>
                <c:pt idx="99">
                  <c:v>94.199267794243767</c:v>
                </c:pt>
                <c:pt idx="100">
                  <c:v>95.233572701300062</c:v>
                </c:pt>
                <c:pt idx="101">
                  <c:v>95.233572701300062</c:v>
                </c:pt>
                <c:pt idx="102">
                  <c:v>95.136262104417597</c:v>
                </c:pt>
                <c:pt idx="103">
                  <c:v>93.572942823596648</c:v>
                </c:pt>
                <c:pt idx="104">
                  <c:v>93.37719192314249</c:v>
                </c:pt>
                <c:pt idx="105">
                  <c:v>94.759913955305635</c:v>
                </c:pt>
                <c:pt idx="106">
                  <c:v>95.478835919063087</c:v>
                </c:pt>
                <c:pt idx="107">
                  <c:v>96.314702002853039</c:v>
                </c:pt>
                <c:pt idx="108">
                  <c:v>98.644390928377319</c:v>
                </c:pt>
                <c:pt idx="109">
                  <c:v>98.619420515005956</c:v>
                </c:pt>
                <c:pt idx="110">
                  <c:v>99.666230106449476</c:v>
                </c:pt>
                <c:pt idx="111">
                  <c:v>99.958668317336873</c:v>
                </c:pt>
                <c:pt idx="112">
                  <c:v>101.10847599451189</c:v>
                </c:pt>
                <c:pt idx="113">
                  <c:v>99.99341653688019</c:v>
                </c:pt>
                <c:pt idx="114">
                  <c:v>100.63505098093596</c:v>
                </c:pt>
                <c:pt idx="115">
                  <c:v>100.62359809243176</c:v>
                </c:pt>
                <c:pt idx="116">
                  <c:v>100.29656748361334</c:v>
                </c:pt>
                <c:pt idx="117">
                  <c:v>100.21074873063813</c:v>
                </c:pt>
                <c:pt idx="118">
                  <c:v>100.77887432909053</c:v>
                </c:pt>
                <c:pt idx="119">
                  <c:v>100.1049848112883</c:v>
                </c:pt>
                <c:pt idx="120">
                  <c:v>100.43209333091288</c:v>
                </c:pt>
                <c:pt idx="121">
                  <c:v>100.96792490021572</c:v>
                </c:pt>
                <c:pt idx="122">
                  <c:v>102.9807116217212</c:v>
                </c:pt>
                <c:pt idx="123">
                  <c:v>102.61347903692892</c:v>
                </c:pt>
                <c:pt idx="124">
                  <c:v>101.88859689650093</c:v>
                </c:pt>
                <c:pt idx="125">
                  <c:v>101.84235683305037</c:v>
                </c:pt>
                <c:pt idx="126">
                  <c:v>101.27699706821636</c:v>
                </c:pt>
                <c:pt idx="127">
                  <c:v>102.00004830469982</c:v>
                </c:pt>
                <c:pt idx="128">
                  <c:v>102.10869492387725</c:v>
                </c:pt>
                <c:pt idx="129">
                  <c:v>102.49544416561035</c:v>
                </c:pt>
                <c:pt idx="130">
                  <c:v>103.62156695771549</c:v>
                </c:pt>
                <c:pt idx="131">
                  <c:v>102.51231185514202</c:v>
                </c:pt>
                <c:pt idx="132">
                  <c:v>100.29909958481332</c:v>
                </c:pt>
                <c:pt idx="133">
                  <c:v>101.2745818332257</c:v>
                </c:pt>
                <c:pt idx="134">
                  <c:v>99.635260561004557</c:v>
                </c:pt>
                <c:pt idx="135">
                  <c:v>99.717456461493754</c:v>
                </c:pt>
                <c:pt idx="136">
                  <c:v>98.612291676243203</c:v>
                </c:pt>
                <c:pt idx="137">
                  <c:v>96.97737236456959</c:v>
                </c:pt>
                <c:pt idx="138">
                  <c:v>97.646509323196625</c:v>
                </c:pt>
                <c:pt idx="139">
                  <c:v>98.477778669423685</c:v>
                </c:pt>
                <c:pt idx="140">
                  <c:v>97.799915700507768</c:v>
                </c:pt>
                <c:pt idx="141">
                  <c:v>98.696513257692359</c:v>
                </c:pt>
                <c:pt idx="142">
                  <c:v>98.943178869966104</c:v>
                </c:pt>
                <c:pt idx="143">
                  <c:v>98.808315264518896</c:v>
                </c:pt>
                <c:pt idx="144">
                  <c:v>98.012534290493562</c:v>
                </c:pt>
                <c:pt idx="145">
                  <c:v>98.169057100050722</c:v>
                </c:pt>
                <c:pt idx="146">
                  <c:v>98.630756537300982</c:v>
                </c:pt>
                <c:pt idx="147">
                  <c:v>97.547874242609581</c:v>
                </c:pt>
                <c:pt idx="148">
                  <c:v>97.536109710880808</c:v>
                </c:pt>
                <c:pt idx="149">
                  <c:v>97.542342575372871</c:v>
                </c:pt>
                <c:pt idx="150">
                  <c:v>96.914108789975074</c:v>
                </c:pt>
                <c:pt idx="151">
                  <c:v>95.523946275824528</c:v>
                </c:pt>
                <c:pt idx="152">
                  <c:v>93.364492461739985</c:v>
                </c:pt>
                <c:pt idx="153">
                  <c:v>94.507366077167561</c:v>
                </c:pt>
                <c:pt idx="154">
                  <c:v>92.90431228520967</c:v>
                </c:pt>
                <c:pt idx="155">
                  <c:v>93.735581631436716</c:v>
                </c:pt>
                <c:pt idx="156">
                  <c:v>92.95320131606934</c:v>
                </c:pt>
                <c:pt idx="157">
                  <c:v>91.426032649302428</c:v>
                </c:pt>
                <c:pt idx="158">
                  <c:v>91.212479129642801</c:v>
                </c:pt>
                <c:pt idx="159">
                  <c:v>91.815664590863094</c:v>
                </c:pt>
                <c:pt idx="160">
                  <c:v>91.815664590863094</c:v>
                </c:pt>
                <c:pt idx="161">
                  <c:v>94.320146409986918</c:v>
                </c:pt>
                <c:pt idx="162">
                  <c:v>92.395866364268869</c:v>
                </c:pt>
                <c:pt idx="163">
                  <c:v>93.296437372567141</c:v>
                </c:pt>
                <c:pt idx="164">
                  <c:v>94.343091142398364</c:v>
                </c:pt>
                <c:pt idx="165">
                  <c:v>96.415012165772396</c:v>
                </c:pt>
                <c:pt idx="166">
                  <c:v>97.436305968201495</c:v>
                </c:pt>
                <c:pt idx="167">
                  <c:v>97.436305968201495</c:v>
                </c:pt>
                <c:pt idx="168">
                  <c:v>97.077838349101214</c:v>
                </c:pt>
                <c:pt idx="169">
                  <c:v>96.655328047344867</c:v>
                </c:pt>
                <c:pt idx="170">
                  <c:v>96.36437014177433</c:v>
                </c:pt>
                <c:pt idx="171">
                  <c:v>96.132118028638487</c:v>
                </c:pt>
                <c:pt idx="172">
                  <c:v>96.132118028638487</c:v>
                </c:pt>
                <c:pt idx="173">
                  <c:v>93.399980833941711</c:v>
                </c:pt>
                <c:pt idx="174">
                  <c:v>93.90051880805818</c:v>
                </c:pt>
                <c:pt idx="175">
                  <c:v>92.839139895864434</c:v>
                </c:pt>
                <c:pt idx="176">
                  <c:v>90.928494241222779</c:v>
                </c:pt>
                <c:pt idx="177">
                  <c:v>91.023116915293045</c:v>
                </c:pt>
                <c:pt idx="178">
                  <c:v>91.592800729868458</c:v>
                </c:pt>
                <c:pt idx="179">
                  <c:v>91.597670155252885</c:v>
                </c:pt>
                <c:pt idx="180">
                  <c:v>91.602539580637313</c:v>
                </c:pt>
                <c:pt idx="181">
                  <c:v>90.239217339205737</c:v>
                </c:pt>
                <c:pt idx="182">
                  <c:v>88.829966677548214</c:v>
                </c:pt>
                <c:pt idx="183">
                  <c:v>88.702816241909943</c:v>
                </c:pt>
                <c:pt idx="184">
                  <c:v>90.205170316917801</c:v>
                </c:pt>
                <c:pt idx="185">
                  <c:v>87.643073456645382</c:v>
                </c:pt>
                <c:pt idx="186">
                  <c:v>87.598002055287083</c:v>
                </c:pt>
                <c:pt idx="187">
                  <c:v>90.541706044086609</c:v>
                </c:pt>
                <c:pt idx="188">
                  <c:v>89.533150658463185</c:v>
                </c:pt>
                <c:pt idx="189">
                  <c:v>90.098004003057241</c:v>
                </c:pt>
                <c:pt idx="190">
                  <c:v>90.853427179496393</c:v>
                </c:pt>
                <c:pt idx="191">
                  <c:v>92.605952853054774</c:v>
                </c:pt>
                <c:pt idx="192">
                  <c:v>93.416809568070292</c:v>
                </c:pt>
                <c:pt idx="193">
                  <c:v>93.083818782581332</c:v>
                </c:pt>
                <c:pt idx="194">
                  <c:v>90.836987999398545</c:v>
                </c:pt>
                <c:pt idx="195">
                  <c:v>91.94312666972597</c:v>
                </c:pt>
                <c:pt idx="196">
                  <c:v>94.495328857617224</c:v>
                </c:pt>
                <c:pt idx="197">
                  <c:v>94.884921843774805</c:v>
                </c:pt>
                <c:pt idx="198">
                  <c:v>94.306122464879735</c:v>
                </c:pt>
                <c:pt idx="199">
                  <c:v>92.152901515287255</c:v>
                </c:pt>
                <c:pt idx="200">
                  <c:v>92.045072959574398</c:v>
                </c:pt>
                <c:pt idx="201">
                  <c:v>90.276809303173522</c:v>
                </c:pt>
                <c:pt idx="202">
                  <c:v>92.603459707257912</c:v>
                </c:pt>
                <c:pt idx="203">
                  <c:v>95.369215414808806</c:v>
                </c:pt>
                <c:pt idx="204">
                  <c:v>94.384228048046012</c:v>
                </c:pt>
                <c:pt idx="205">
                  <c:v>95.839485040735624</c:v>
                </c:pt>
                <c:pt idx="206">
                  <c:v>95.609414430172009</c:v>
                </c:pt>
                <c:pt idx="207">
                  <c:v>93.484280326196924</c:v>
                </c:pt>
                <c:pt idx="208">
                  <c:v>94.034486439234598</c:v>
                </c:pt>
                <c:pt idx="209">
                  <c:v>92.508759122381491</c:v>
                </c:pt>
                <c:pt idx="210">
                  <c:v>91.235774460681895</c:v>
                </c:pt>
                <c:pt idx="211">
                  <c:v>92.125321089909832</c:v>
                </c:pt>
                <c:pt idx="212">
                  <c:v>94.382007590070714</c:v>
                </c:pt>
                <c:pt idx="213">
                  <c:v>94.378384737584682</c:v>
                </c:pt>
                <c:pt idx="214">
                  <c:v>96.196160711294453</c:v>
                </c:pt>
                <c:pt idx="215">
                  <c:v>97.419633055685139</c:v>
                </c:pt>
                <c:pt idx="216">
                  <c:v>99.157394631477942</c:v>
                </c:pt>
                <c:pt idx="217">
                  <c:v>99.9892872641542</c:v>
                </c:pt>
                <c:pt idx="218">
                  <c:v>101.2287702792089</c:v>
                </c:pt>
                <c:pt idx="219">
                  <c:v>100.23797855738786</c:v>
                </c:pt>
                <c:pt idx="220">
                  <c:v>98.84177795576062</c:v>
                </c:pt>
                <c:pt idx="221">
                  <c:v>98.880265893999166</c:v>
                </c:pt>
                <c:pt idx="222">
                  <c:v>99.24399249251465</c:v>
                </c:pt>
                <c:pt idx="223">
                  <c:v>100.93247548341699</c:v>
                </c:pt>
                <c:pt idx="224">
                  <c:v>100.23014852136968</c:v>
                </c:pt>
                <c:pt idx="225">
                  <c:v>101.21918725005233</c:v>
                </c:pt>
                <c:pt idx="226">
                  <c:v>102.2522845396133</c:v>
                </c:pt>
                <c:pt idx="227">
                  <c:v>103.48833947919736</c:v>
                </c:pt>
                <c:pt idx="228">
                  <c:v>103.48833947919736</c:v>
                </c:pt>
                <c:pt idx="229">
                  <c:v>102.57432885683805</c:v>
                </c:pt>
                <c:pt idx="230">
                  <c:v>100.88101539595435</c:v>
                </c:pt>
                <c:pt idx="231">
                  <c:v>100.6906792965277</c:v>
                </c:pt>
                <c:pt idx="232">
                  <c:v>100.6906792965277</c:v>
                </c:pt>
                <c:pt idx="233">
                  <c:v>100.6906792965277</c:v>
                </c:pt>
                <c:pt idx="234">
                  <c:v>99.668489519827858</c:v>
                </c:pt>
                <c:pt idx="235">
                  <c:v>101.29094310251735</c:v>
                </c:pt>
                <c:pt idx="236">
                  <c:v>100.79270349718233</c:v>
                </c:pt>
                <c:pt idx="237">
                  <c:v>99.300750514795624</c:v>
                </c:pt>
                <c:pt idx="238">
                  <c:v>100.05886161404696</c:v>
                </c:pt>
                <c:pt idx="239">
                  <c:v>98.529121890677075</c:v>
                </c:pt>
                <c:pt idx="240">
                  <c:v>98.40462042244792</c:v>
                </c:pt>
                <c:pt idx="241">
                  <c:v>98.220906741544098</c:v>
                </c:pt>
                <c:pt idx="242">
                  <c:v>98.882447396571422</c:v>
                </c:pt>
                <c:pt idx="243">
                  <c:v>99.019843103218534</c:v>
                </c:pt>
                <c:pt idx="244">
                  <c:v>100.30225497246239</c:v>
                </c:pt>
                <c:pt idx="245">
                  <c:v>102.34110285862535</c:v>
                </c:pt>
                <c:pt idx="246">
                  <c:v>102.11446032353237</c:v>
                </c:pt>
                <c:pt idx="247">
                  <c:v>102.34009001814537</c:v>
                </c:pt>
                <c:pt idx="248">
                  <c:v>102.77078095454756</c:v>
                </c:pt>
                <c:pt idx="249">
                  <c:v>103.278525678233</c:v>
                </c:pt>
                <c:pt idx="250">
                  <c:v>104.20356067966266</c:v>
                </c:pt>
                <c:pt idx="251">
                  <c:v>103.15753019628063</c:v>
                </c:pt>
                <c:pt idx="252">
                  <c:v>102.30304342982062</c:v>
                </c:pt>
                <c:pt idx="253">
                  <c:v>102.34016792895153</c:v>
                </c:pt>
                <c:pt idx="254">
                  <c:v>102.52929641088285</c:v>
                </c:pt>
                <c:pt idx="255">
                  <c:v>102.52929641088285</c:v>
                </c:pt>
                <c:pt idx="256">
                  <c:v>103.05472688756456</c:v>
                </c:pt>
                <c:pt idx="257">
                  <c:v>102.44028331485546</c:v>
                </c:pt>
                <c:pt idx="258">
                  <c:v>102.44028331485546</c:v>
                </c:pt>
                <c:pt idx="259">
                  <c:v>100.14666709257905</c:v>
                </c:pt>
                <c:pt idx="260">
                  <c:v>99.967667015447361</c:v>
                </c:pt>
                <c:pt idx="261">
                  <c:v>100.04020197597386</c:v>
                </c:pt>
                <c:pt idx="262">
                  <c:v>99.038346919679384</c:v>
                </c:pt>
                <c:pt idx="263">
                  <c:v>98.846803202757386</c:v>
                </c:pt>
                <c:pt idx="264">
                  <c:v>99.909311821640316</c:v>
                </c:pt>
                <c:pt idx="265">
                  <c:v>100.43369050243895</c:v>
                </c:pt>
                <c:pt idx="266">
                  <c:v>98.963708367386815</c:v>
                </c:pt>
                <c:pt idx="267">
                  <c:v>99.218593569709483</c:v>
                </c:pt>
                <c:pt idx="268">
                  <c:v>100.82460797230112</c:v>
                </c:pt>
                <c:pt idx="269">
                  <c:v>101.20083925520383</c:v>
                </c:pt>
                <c:pt idx="270">
                  <c:v>101.68848299090233</c:v>
                </c:pt>
                <c:pt idx="271">
                  <c:v>100.72538856066795</c:v>
                </c:pt>
                <c:pt idx="272">
                  <c:v>101.18245230495222</c:v>
                </c:pt>
                <c:pt idx="273">
                  <c:v>101.18116677665073</c:v>
                </c:pt>
                <c:pt idx="274">
                  <c:v>102.09338545046857</c:v>
                </c:pt>
                <c:pt idx="275">
                  <c:v>103.50602523219368</c:v>
                </c:pt>
                <c:pt idx="276">
                  <c:v>103.92904195419001</c:v>
                </c:pt>
                <c:pt idx="277">
                  <c:v>104.24578833659649</c:v>
                </c:pt>
                <c:pt idx="278">
                  <c:v>105.06466986464555</c:v>
                </c:pt>
                <c:pt idx="279">
                  <c:v>103.81408455971435</c:v>
                </c:pt>
                <c:pt idx="280">
                  <c:v>103.04572818945414</c:v>
                </c:pt>
                <c:pt idx="281">
                  <c:v>103.46543370218903</c:v>
                </c:pt>
                <c:pt idx="282">
                  <c:v>104.57196192654723</c:v>
                </c:pt>
                <c:pt idx="283">
                  <c:v>104.14333562650805</c:v>
                </c:pt>
                <c:pt idx="284">
                  <c:v>104.74367734330384</c:v>
                </c:pt>
                <c:pt idx="285">
                  <c:v>104.13149318397312</c:v>
                </c:pt>
                <c:pt idx="286">
                  <c:v>102.85733986018127</c:v>
                </c:pt>
                <c:pt idx="287">
                  <c:v>102.39462758245105</c:v>
                </c:pt>
                <c:pt idx="288">
                  <c:v>101.05089990876643</c:v>
                </c:pt>
                <c:pt idx="289">
                  <c:v>98.774891528680115</c:v>
                </c:pt>
                <c:pt idx="290">
                  <c:v>100.11238633787264</c:v>
                </c:pt>
                <c:pt idx="291">
                  <c:v>100.11238633787264</c:v>
                </c:pt>
                <c:pt idx="292">
                  <c:v>100.40720082834767</c:v>
                </c:pt>
                <c:pt idx="293">
                  <c:v>102.30144625829458</c:v>
                </c:pt>
                <c:pt idx="294">
                  <c:v>102.20234371287061</c:v>
                </c:pt>
                <c:pt idx="295">
                  <c:v>103.4837427416345</c:v>
                </c:pt>
                <c:pt idx="296">
                  <c:v>103.52963220645739</c:v>
                </c:pt>
                <c:pt idx="297">
                  <c:v>99.445937302057843</c:v>
                </c:pt>
                <c:pt idx="298">
                  <c:v>96.027055306543943</c:v>
                </c:pt>
                <c:pt idx="299">
                  <c:v>98.273262803277547</c:v>
                </c:pt>
                <c:pt idx="300">
                  <c:v>99.685551986374932</c:v>
                </c:pt>
                <c:pt idx="301">
                  <c:v>100.29029566371824</c:v>
                </c:pt>
                <c:pt idx="302">
                  <c:v>100.58320133944257</c:v>
                </c:pt>
                <c:pt idx="303">
                  <c:v>100.66621530339634</c:v>
                </c:pt>
                <c:pt idx="304">
                  <c:v>99.081704283302372</c:v>
                </c:pt>
                <c:pt idx="305">
                  <c:v>97.36536817920107</c:v>
                </c:pt>
                <c:pt idx="306">
                  <c:v>98.146151323042346</c:v>
                </c:pt>
                <c:pt idx="307">
                  <c:v>98.420397360693514</c:v>
                </c:pt>
                <c:pt idx="308">
                  <c:v>100.32013550247403</c:v>
                </c:pt>
                <c:pt idx="309">
                  <c:v>101.15121007168571</c:v>
                </c:pt>
                <c:pt idx="310">
                  <c:v>101.65766926706964</c:v>
                </c:pt>
                <c:pt idx="311">
                  <c:v>101.74664340769397</c:v>
                </c:pt>
                <c:pt idx="312">
                  <c:v>102.17861987239763</c:v>
                </c:pt>
                <c:pt idx="313">
                  <c:v>102.09494366659156</c:v>
                </c:pt>
                <c:pt idx="314">
                  <c:v>101.68193848318563</c:v>
                </c:pt>
                <c:pt idx="315">
                  <c:v>101.53180435973286</c:v>
                </c:pt>
                <c:pt idx="316">
                  <c:v>101.89440125155916</c:v>
                </c:pt>
                <c:pt idx="317">
                  <c:v>101.85610809033598</c:v>
                </c:pt>
                <c:pt idx="318">
                  <c:v>102.40693748982285</c:v>
                </c:pt>
                <c:pt idx="319">
                  <c:v>103.02297823405806</c:v>
                </c:pt>
                <c:pt idx="320">
                  <c:v>103.43084130425804</c:v>
                </c:pt>
                <c:pt idx="321">
                  <c:v>102.59992255665867</c:v>
                </c:pt>
                <c:pt idx="322">
                  <c:v>101.60679351065312</c:v>
                </c:pt>
                <c:pt idx="323">
                  <c:v>102.27238552760028</c:v>
                </c:pt>
                <c:pt idx="324">
                  <c:v>101.17676481610322</c:v>
                </c:pt>
                <c:pt idx="325">
                  <c:v>101.17676481610322</c:v>
                </c:pt>
                <c:pt idx="326">
                  <c:v>101.3468830613337</c:v>
                </c:pt>
                <c:pt idx="327">
                  <c:v>101.01030837876181</c:v>
                </c:pt>
                <c:pt idx="328">
                  <c:v>101.34458469255226</c:v>
                </c:pt>
                <c:pt idx="329">
                  <c:v>101.34458469255226</c:v>
                </c:pt>
                <c:pt idx="330">
                  <c:v>100.69601618674908</c:v>
                </c:pt>
                <c:pt idx="331">
                  <c:v>100.8283476909964</c:v>
                </c:pt>
                <c:pt idx="332">
                  <c:v>101.9316815723024</c:v>
                </c:pt>
                <c:pt idx="333">
                  <c:v>101.06632624838433</c:v>
                </c:pt>
                <c:pt idx="334">
                  <c:v>101.11926664116386</c:v>
                </c:pt>
                <c:pt idx="335">
                  <c:v>100.80337727762503</c:v>
                </c:pt>
                <c:pt idx="336">
                  <c:v>102.30203058934072</c:v>
                </c:pt>
                <c:pt idx="337">
                  <c:v>101.79440273186452</c:v>
                </c:pt>
                <c:pt idx="338">
                  <c:v>101.73110020186691</c:v>
                </c:pt>
                <c:pt idx="339">
                  <c:v>102.11305792902169</c:v>
                </c:pt>
                <c:pt idx="340">
                  <c:v>103.27334460962399</c:v>
                </c:pt>
                <c:pt idx="341">
                  <c:v>103.06329707624117</c:v>
                </c:pt>
                <c:pt idx="342">
                  <c:v>103.21810584806302</c:v>
                </c:pt>
                <c:pt idx="343">
                  <c:v>103.13777980692143</c:v>
                </c:pt>
                <c:pt idx="344">
                  <c:v>102.83984888420039</c:v>
                </c:pt>
                <c:pt idx="345">
                  <c:v>101.27765931006864</c:v>
                </c:pt>
                <c:pt idx="346">
                  <c:v>101.00442611289743</c:v>
                </c:pt>
                <c:pt idx="347">
                  <c:v>102.799374220405</c:v>
                </c:pt>
                <c:pt idx="348">
                  <c:v>103.07038695960092</c:v>
                </c:pt>
                <c:pt idx="349">
                  <c:v>103.11526358394381</c:v>
                </c:pt>
                <c:pt idx="350">
                  <c:v>102.58367815357623</c:v>
                </c:pt>
                <c:pt idx="351">
                  <c:v>102.27339836808025</c:v>
                </c:pt>
                <c:pt idx="352">
                  <c:v>102.51016930797284</c:v>
                </c:pt>
                <c:pt idx="353">
                  <c:v>101.35712833234258</c:v>
                </c:pt>
                <c:pt idx="354">
                  <c:v>101.35611549186261</c:v>
                </c:pt>
                <c:pt idx="355">
                  <c:v>100.80742863954488</c:v>
                </c:pt>
                <c:pt idx="356">
                  <c:v>100.10003747509778</c:v>
                </c:pt>
                <c:pt idx="357">
                  <c:v>99.420304646834225</c:v>
                </c:pt>
                <c:pt idx="358">
                  <c:v>99.779824061817564</c:v>
                </c:pt>
                <c:pt idx="359">
                  <c:v>98.712329151340981</c:v>
                </c:pt>
                <c:pt idx="360">
                  <c:v>98.012884889121239</c:v>
                </c:pt>
                <c:pt idx="361">
                  <c:v>100.43637842525121</c:v>
                </c:pt>
                <c:pt idx="362">
                  <c:v>100.61105445264155</c:v>
                </c:pt>
                <c:pt idx="363">
                  <c:v>99.542819389506533</c:v>
                </c:pt>
                <c:pt idx="364">
                  <c:v>98.227295427648542</c:v>
                </c:pt>
                <c:pt idx="365">
                  <c:v>100.12492997766297</c:v>
                </c:pt>
                <c:pt idx="366">
                  <c:v>102.02895321378179</c:v>
                </c:pt>
                <c:pt idx="367">
                  <c:v>100.52726138062623</c:v>
                </c:pt>
                <c:pt idx="368">
                  <c:v>100.00829750085508</c:v>
                </c:pt>
                <c:pt idx="369">
                  <c:v>100.80941536510173</c:v>
                </c:pt>
                <c:pt idx="370">
                  <c:v>100.56130840291419</c:v>
                </c:pt>
                <c:pt idx="371">
                  <c:v>100.01928292452236</c:v>
                </c:pt>
                <c:pt idx="372">
                  <c:v>100.14144706856698</c:v>
                </c:pt>
                <c:pt idx="373">
                  <c:v>100.23373241845273</c:v>
                </c:pt>
                <c:pt idx="374">
                  <c:v>100.75070957266705</c:v>
                </c:pt>
                <c:pt idx="375">
                  <c:v>100.05699175469941</c:v>
                </c:pt>
                <c:pt idx="376">
                  <c:v>98.014131462019662</c:v>
                </c:pt>
                <c:pt idx="377">
                  <c:v>99.194791818430446</c:v>
                </c:pt>
                <c:pt idx="378">
                  <c:v>98.408438051949375</c:v>
                </c:pt>
                <c:pt idx="379">
                  <c:v>99.141539782426307</c:v>
                </c:pt>
                <c:pt idx="380">
                  <c:v>99.865486993180497</c:v>
                </c:pt>
                <c:pt idx="381">
                  <c:v>99.548779566177075</c:v>
                </c:pt>
                <c:pt idx="382">
                  <c:v>100.08585770837833</c:v>
                </c:pt>
                <c:pt idx="383">
                  <c:v>100.08406575983685</c:v>
                </c:pt>
                <c:pt idx="384">
                  <c:v>100.21896832068715</c:v>
                </c:pt>
                <c:pt idx="385">
                  <c:v>100.01760784219013</c:v>
                </c:pt>
                <c:pt idx="386">
                  <c:v>99.116842056876493</c:v>
                </c:pt>
                <c:pt idx="387">
                  <c:v>98.436446986760643</c:v>
                </c:pt>
                <c:pt idx="388">
                  <c:v>98.096639005733493</c:v>
                </c:pt>
                <c:pt idx="389">
                  <c:v>99.005897068917605</c:v>
                </c:pt>
                <c:pt idx="390">
                  <c:v>97.749780096749689</c:v>
                </c:pt>
                <c:pt idx="391">
                  <c:v>97.546861402129679</c:v>
                </c:pt>
                <c:pt idx="392">
                  <c:v>96.662729573929241</c:v>
                </c:pt>
                <c:pt idx="393">
                  <c:v>97.807862602735199</c:v>
                </c:pt>
                <c:pt idx="394">
                  <c:v>98.674191811730168</c:v>
                </c:pt>
                <c:pt idx="395">
                  <c:v>99.496267682831416</c:v>
                </c:pt>
                <c:pt idx="396">
                  <c:v>100.68000551608516</c:v>
                </c:pt>
                <c:pt idx="397">
                  <c:v>98.511241360665551</c:v>
                </c:pt>
                <c:pt idx="398">
                  <c:v>97.347721381607982</c:v>
                </c:pt>
                <c:pt idx="399">
                  <c:v>96.523931472771423</c:v>
                </c:pt>
                <c:pt idx="400">
                  <c:v>97.539343009336136</c:v>
                </c:pt>
                <c:pt idx="401">
                  <c:v>98.878902454891687</c:v>
                </c:pt>
                <c:pt idx="402">
                  <c:v>98.762581621308385</c:v>
                </c:pt>
                <c:pt idx="403">
                  <c:v>98.731884763684931</c:v>
                </c:pt>
                <c:pt idx="404">
                  <c:v>99.764670410021282</c:v>
                </c:pt>
                <c:pt idx="405">
                  <c:v>98.990665506315153</c:v>
                </c:pt>
                <c:pt idx="406">
                  <c:v>99.069628108349093</c:v>
                </c:pt>
                <c:pt idx="407">
                  <c:v>99.303243660592557</c:v>
                </c:pt>
                <c:pt idx="408">
                  <c:v>98.232047986823801</c:v>
                </c:pt>
                <c:pt idx="409">
                  <c:v>98.043348014326313</c:v>
                </c:pt>
                <c:pt idx="410">
                  <c:v>98.362782319545019</c:v>
                </c:pt>
                <c:pt idx="411">
                  <c:v>97.857764474074855</c:v>
                </c:pt>
                <c:pt idx="412">
                  <c:v>96.610802021629681</c:v>
                </c:pt>
                <c:pt idx="413">
                  <c:v>97.604437487875231</c:v>
                </c:pt>
                <c:pt idx="414">
                  <c:v>95.955883785125209</c:v>
                </c:pt>
                <c:pt idx="415">
                  <c:v>97.351344234094014</c:v>
                </c:pt>
                <c:pt idx="416">
                  <c:v>99.622444233392827</c:v>
                </c:pt>
                <c:pt idx="417">
                  <c:v>100.22964210112987</c:v>
                </c:pt>
                <c:pt idx="418">
                  <c:v>99.634481452943135</c:v>
                </c:pt>
                <c:pt idx="419">
                  <c:v>100.2943080702351</c:v>
                </c:pt>
                <c:pt idx="420">
                  <c:v>99.732921756514784</c:v>
                </c:pt>
                <c:pt idx="421">
                  <c:v>97.658118033313187</c:v>
                </c:pt>
                <c:pt idx="422">
                  <c:v>97.658118033313187</c:v>
                </c:pt>
                <c:pt idx="423">
                  <c:v>98.109494288748436</c:v>
                </c:pt>
                <c:pt idx="424">
                  <c:v>98.968889435995976</c:v>
                </c:pt>
                <c:pt idx="425">
                  <c:v>98.519733638536025</c:v>
                </c:pt>
                <c:pt idx="426">
                  <c:v>97.943115762213196</c:v>
                </c:pt>
                <c:pt idx="427">
                  <c:v>97.058944978609674</c:v>
                </c:pt>
                <c:pt idx="428">
                  <c:v>97.058944978609674</c:v>
                </c:pt>
                <c:pt idx="429">
                  <c:v>97.058944978609674</c:v>
                </c:pt>
                <c:pt idx="430">
                  <c:v>98.879993206177772</c:v>
                </c:pt>
                <c:pt idx="431">
                  <c:v>99.426693332938655</c:v>
                </c:pt>
                <c:pt idx="432">
                  <c:v>99.392957953875325</c:v>
                </c:pt>
                <c:pt idx="433">
                  <c:v>99.392957953875325</c:v>
                </c:pt>
                <c:pt idx="434">
                  <c:v>100.12068383872783</c:v>
                </c:pt>
                <c:pt idx="435">
                  <c:v>99.486918386093322</c:v>
                </c:pt>
                <c:pt idx="436">
                  <c:v>98.80457554582371</c:v>
                </c:pt>
                <c:pt idx="437">
                  <c:v>100.25694983868576</c:v>
                </c:pt>
                <c:pt idx="438">
                  <c:v>99.89259995372106</c:v>
                </c:pt>
                <c:pt idx="439">
                  <c:v>101.46783958788308</c:v>
                </c:pt>
                <c:pt idx="440">
                  <c:v>102.9467425102395</c:v>
                </c:pt>
                <c:pt idx="441">
                  <c:v>103.23914176572386</c:v>
                </c:pt>
                <c:pt idx="442">
                  <c:v>103.96682869517328</c:v>
                </c:pt>
                <c:pt idx="443">
                  <c:v>104.69786578928719</c:v>
                </c:pt>
                <c:pt idx="444">
                  <c:v>104.00753709138712</c:v>
                </c:pt>
                <c:pt idx="445">
                  <c:v>104.12179328860742</c:v>
                </c:pt>
                <c:pt idx="446">
                  <c:v>104.06390555963731</c:v>
                </c:pt>
                <c:pt idx="447">
                  <c:v>103.35211243464266</c:v>
                </c:pt>
                <c:pt idx="448">
                  <c:v>104.42899559726044</c:v>
                </c:pt>
                <c:pt idx="449">
                  <c:v>104.92949461597384</c:v>
                </c:pt>
                <c:pt idx="450">
                  <c:v>104.77569868463196</c:v>
                </c:pt>
                <c:pt idx="451">
                  <c:v>105.00997647872774</c:v>
                </c:pt>
                <c:pt idx="452">
                  <c:v>104.22019463677601</c:v>
                </c:pt>
                <c:pt idx="453">
                  <c:v>103.4118700229604</c:v>
                </c:pt>
                <c:pt idx="454">
                  <c:v>103.68373978102399</c:v>
                </c:pt>
                <c:pt idx="455">
                  <c:v>104.18345969167588</c:v>
                </c:pt>
                <c:pt idx="456">
                  <c:v>103.32110393379462</c:v>
                </c:pt>
                <c:pt idx="457">
                  <c:v>102.28726649157522</c:v>
                </c:pt>
                <c:pt idx="458">
                  <c:v>102.00935864603495</c:v>
                </c:pt>
                <c:pt idx="459">
                  <c:v>102.16097307480462</c:v>
                </c:pt>
                <c:pt idx="460">
                  <c:v>101.34493529118008</c:v>
                </c:pt>
                <c:pt idx="461">
                  <c:v>101.57153887086999</c:v>
                </c:pt>
                <c:pt idx="462">
                  <c:v>103.2237543815091</c:v>
                </c:pt>
                <c:pt idx="463">
                  <c:v>103.77068824068843</c:v>
                </c:pt>
                <c:pt idx="464">
                  <c:v>102.82952570238552</c:v>
                </c:pt>
                <c:pt idx="465">
                  <c:v>102.77966278644895</c:v>
                </c:pt>
                <c:pt idx="466">
                  <c:v>102.81273592366003</c:v>
                </c:pt>
                <c:pt idx="467">
                  <c:v>101.92011181758913</c:v>
                </c:pt>
                <c:pt idx="468">
                  <c:v>102.72637179504176</c:v>
                </c:pt>
                <c:pt idx="469">
                  <c:v>102.87736293736219</c:v>
                </c:pt>
                <c:pt idx="470">
                  <c:v>101.72066015384283</c:v>
                </c:pt>
                <c:pt idx="471">
                  <c:v>101.90020560661758</c:v>
                </c:pt>
                <c:pt idx="472">
                  <c:v>100.67988864987599</c:v>
                </c:pt>
                <c:pt idx="473">
                  <c:v>100.48861762077553</c:v>
                </c:pt>
                <c:pt idx="474">
                  <c:v>99.776863451183956</c:v>
                </c:pt>
                <c:pt idx="475">
                  <c:v>100.92690486077741</c:v>
                </c:pt>
                <c:pt idx="476">
                  <c:v>101.37130809906215</c:v>
                </c:pt>
                <c:pt idx="477">
                  <c:v>100.98783111118743</c:v>
                </c:pt>
                <c:pt idx="478">
                  <c:v>100.48620238578482</c:v>
                </c:pt>
                <c:pt idx="479">
                  <c:v>100.17596155569193</c:v>
                </c:pt>
                <c:pt idx="480">
                  <c:v>100.29189283524448</c:v>
                </c:pt>
                <c:pt idx="481">
                  <c:v>99.600083832027536</c:v>
                </c:pt>
                <c:pt idx="482">
                  <c:v>100.22403252308705</c:v>
                </c:pt>
                <c:pt idx="483">
                  <c:v>101.47150139577221</c:v>
                </c:pt>
                <c:pt idx="484">
                  <c:v>101.08155781098695</c:v>
                </c:pt>
                <c:pt idx="485">
                  <c:v>101.23870390699331</c:v>
                </c:pt>
                <c:pt idx="486">
                  <c:v>103.26715070053515</c:v>
                </c:pt>
                <c:pt idx="487">
                  <c:v>102.80498379844801</c:v>
                </c:pt>
                <c:pt idx="488">
                  <c:v>103.05094821346638</c:v>
                </c:pt>
                <c:pt idx="489">
                  <c:v>103.05094821346638</c:v>
                </c:pt>
                <c:pt idx="490">
                  <c:v>101.86082169410828</c:v>
                </c:pt>
                <c:pt idx="491">
                  <c:v>101.84827805431799</c:v>
                </c:pt>
                <c:pt idx="492">
                  <c:v>101.4010700270118</c:v>
                </c:pt>
                <c:pt idx="493">
                  <c:v>101.23149715742436</c:v>
                </c:pt>
                <c:pt idx="494">
                  <c:v>102.28037138523088</c:v>
                </c:pt>
                <c:pt idx="495">
                  <c:v>102.79337508833149</c:v>
                </c:pt>
                <c:pt idx="496">
                  <c:v>102.51445440231126</c:v>
                </c:pt>
                <c:pt idx="497">
                  <c:v>102.16338830979528</c:v>
                </c:pt>
                <c:pt idx="498">
                  <c:v>102.90747546393948</c:v>
                </c:pt>
                <c:pt idx="499">
                  <c:v>103.23154546212416</c:v>
                </c:pt>
                <c:pt idx="500">
                  <c:v>104.05611447902223</c:v>
                </c:pt>
                <c:pt idx="501">
                  <c:v>104.04216844472123</c:v>
                </c:pt>
                <c:pt idx="502">
                  <c:v>103.91930310342126</c:v>
                </c:pt>
                <c:pt idx="503">
                  <c:v>104.50897103977434</c:v>
                </c:pt>
                <c:pt idx="504">
                  <c:v>105.38655836025811</c:v>
                </c:pt>
                <c:pt idx="505">
                  <c:v>105.41359340999246</c:v>
                </c:pt>
                <c:pt idx="506">
                  <c:v>105.23704752325452</c:v>
                </c:pt>
                <c:pt idx="507">
                  <c:v>105.23704752325452</c:v>
                </c:pt>
                <c:pt idx="508">
                  <c:v>105.23704752325452</c:v>
                </c:pt>
                <c:pt idx="509">
                  <c:v>103.43310071763652</c:v>
                </c:pt>
                <c:pt idx="510">
                  <c:v>103.30937835746889</c:v>
                </c:pt>
                <c:pt idx="511">
                  <c:v>103.11970449989451</c:v>
                </c:pt>
                <c:pt idx="512">
                  <c:v>102.59302745031441</c:v>
                </c:pt>
                <c:pt idx="513">
                  <c:v>104.24158115306443</c:v>
                </c:pt>
                <c:pt idx="514">
                  <c:v>104.82404233984859</c:v>
                </c:pt>
                <c:pt idx="515">
                  <c:v>105.93929657449567</c:v>
                </c:pt>
                <c:pt idx="516">
                  <c:v>105.93929657449567</c:v>
                </c:pt>
                <c:pt idx="517">
                  <c:v>106.13415150067908</c:v>
                </c:pt>
                <c:pt idx="518">
                  <c:v>106.13415150067908</c:v>
                </c:pt>
                <c:pt idx="519">
                  <c:v>106.21260768247303</c:v>
                </c:pt>
                <c:pt idx="520">
                  <c:v>105.59629425041632</c:v>
                </c:pt>
                <c:pt idx="521">
                  <c:v>105.22053043235051</c:v>
                </c:pt>
                <c:pt idx="522">
                  <c:v>105.60459175127139</c:v>
                </c:pt>
                <c:pt idx="523">
                  <c:v>105.80271893131314</c:v>
                </c:pt>
                <c:pt idx="524">
                  <c:v>106.6200032878361</c:v>
                </c:pt>
                <c:pt idx="525">
                  <c:v>106.82440228777298</c:v>
                </c:pt>
                <c:pt idx="526">
                  <c:v>106.46616840109114</c:v>
                </c:pt>
                <c:pt idx="527">
                  <c:v>106.11132363447686</c:v>
                </c:pt>
                <c:pt idx="528">
                  <c:v>106.15316173737989</c:v>
                </c:pt>
                <c:pt idx="529">
                  <c:v>106.3415111112497</c:v>
                </c:pt>
                <c:pt idx="530">
                  <c:v>106.18740353668321</c:v>
                </c:pt>
                <c:pt idx="531">
                  <c:v>106.69861529124236</c:v>
                </c:pt>
                <c:pt idx="532">
                  <c:v>107.25283381079679</c:v>
                </c:pt>
                <c:pt idx="533">
                  <c:v>107.27102598403303</c:v>
                </c:pt>
                <c:pt idx="534">
                  <c:v>107.3513909805777</c:v>
                </c:pt>
                <c:pt idx="535">
                  <c:v>106.92969874228594</c:v>
                </c:pt>
                <c:pt idx="536">
                  <c:v>106.25354981110533</c:v>
                </c:pt>
                <c:pt idx="537">
                  <c:v>106.13372299124524</c:v>
                </c:pt>
                <c:pt idx="538">
                  <c:v>106.1169721679228</c:v>
                </c:pt>
                <c:pt idx="539">
                  <c:v>106.55042893794335</c:v>
                </c:pt>
                <c:pt idx="540">
                  <c:v>105.49742543741083</c:v>
                </c:pt>
                <c:pt idx="541">
                  <c:v>103.96336166429955</c:v>
                </c:pt>
                <c:pt idx="542">
                  <c:v>104.11349578775234</c:v>
                </c:pt>
                <c:pt idx="543">
                  <c:v>104.05891926804364</c:v>
                </c:pt>
                <c:pt idx="544">
                  <c:v>102.68133934908646</c:v>
                </c:pt>
                <c:pt idx="545">
                  <c:v>102.45477472479962</c:v>
                </c:pt>
                <c:pt idx="546">
                  <c:v>102.12770516057815</c:v>
                </c:pt>
                <c:pt idx="547">
                  <c:v>102.43327134230198</c:v>
                </c:pt>
                <c:pt idx="548">
                  <c:v>101.38069635120328</c:v>
                </c:pt>
                <c:pt idx="549">
                  <c:v>101.54056932542493</c:v>
                </c:pt>
                <c:pt idx="550">
                  <c:v>101.13691343875711</c:v>
                </c:pt>
                <c:pt idx="551">
                  <c:v>99.870784927998798</c:v>
                </c:pt>
                <c:pt idx="552">
                  <c:v>99.870784927998798</c:v>
                </c:pt>
                <c:pt idx="553">
                  <c:v>101.47259214705828</c:v>
                </c:pt>
                <c:pt idx="554">
                  <c:v>100.51444505301448</c:v>
                </c:pt>
                <c:pt idx="555">
                  <c:v>101.12623965831445</c:v>
                </c:pt>
                <c:pt idx="556">
                  <c:v>100.56165900154194</c:v>
                </c:pt>
                <c:pt idx="557">
                  <c:v>101.28743711624067</c:v>
                </c:pt>
                <c:pt idx="558">
                  <c:v>100.81093462582174</c:v>
                </c:pt>
                <c:pt idx="559">
                  <c:v>101.30539555705845</c:v>
                </c:pt>
                <c:pt idx="560">
                  <c:v>101.98672555684809</c:v>
                </c:pt>
                <c:pt idx="561">
                  <c:v>101.54337411444638</c:v>
                </c:pt>
                <c:pt idx="562">
                  <c:v>102.10179981753298</c:v>
                </c:pt>
                <c:pt idx="563">
                  <c:v>103.28545973998055</c:v>
                </c:pt>
                <c:pt idx="564">
                  <c:v>103.45343543804191</c:v>
                </c:pt>
                <c:pt idx="565">
                  <c:v>104.27344667278015</c:v>
                </c:pt>
                <c:pt idx="566">
                  <c:v>103.94365023034338</c:v>
                </c:pt>
                <c:pt idx="567">
                  <c:v>103.19465469541166</c:v>
                </c:pt>
                <c:pt idx="568">
                  <c:v>103.71065796454909</c:v>
                </c:pt>
                <c:pt idx="569">
                  <c:v>103.89741016689278</c:v>
                </c:pt>
                <c:pt idx="570">
                  <c:v>104.83939076866027</c:v>
                </c:pt>
                <c:pt idx="571">
                  <c:v>105.55683242710087</c:v>
                </c:pt>
                <c:pt idx="572">
                  <c:v>106.12877565505464</c:v>
                </c:pt>
                <c:pt idx="573">
                  <c:v>106.64594758628432</c:v>
                </c:pt>
                <c:pt idx="574">
                  <c:v>105.33985083197061</c:v>
                </c:pt>
                <c:pt idx="575">
                  <c:v>106.98626198755147</c:v>
                </c:pt>
                <c:pt idx="576">
                  <c:v>107.36697314180785</c:v>
                </c:pt>
                <c:pt idx="577">
                  <c:v>106.97562716251187</c:v>
                </c:pt>
                <c:pt idx="578">
                  <c:v>107.29026995315229</c:v>
                </c:pt>
                <c:pt idx="579">
                  <c:v>107.72579135953585</c:v>
                </c:pt>
                <c:pt idx="580">
                  <c:v>108.57540870061143</c:v>
                </c:pt>
                <c:pt idx="581">
                  <c:v>108.71062290468632</c:v>
                </c:pt>
                <c:pt idx="582">
                  <c:v>108.85713417565307</c:v>
                </c:pt>
                <c:pt idx="583">
                  <c:v>109.42261080669633</c:v>
                </c:pt>
                <c:pt idx="584">
                  <c:v>109.84383558015119</c:v>
                </c:pt>
                <c:pt idx="585">
                  <c:v>109.57492643272134</c:v>
                </c:pt>
                <c:pt idx="586">
                  <c:v>110.77448015962372</c:v>
                </c:pt>
                <c:pt idx="587">
                  <c:v>111.38113265171772</c:v>
                </c:pt>
                <c:pt idx="588">
                  <c:v>111.79035916102535</c:v>
                </c:pt>
                <c:pt idx="589">
                  <c:v>111.32620553338134</c:v>
                </c:pt>
                <c:pt idx="590">
                  <c:v>111.32620553338134</c:v>
                </c:pt>
                <c:pt idx="591">
                  <c:v>110.92617249919952</c:v>
                </c:pt>
                <c:pt idx="592">
                  <c:v>109.9095143897364</c:v>
                </c:pt>
                <c:pt idx="593">
                  <c:v>110.3395430842863</c:v>
                </c:pt>
                <c:pt idx="594">
                  <c:v>109.37469566091353</c:v>
                </c:pt>
                <c:pt idx="595">
                  <c:v>110.4212715199386</c:v>
                </c:pt>
                <c:pt idx="596">
                  <c:v>110.0688030329119</c:v>
                </c:pt>
                <c:pt idx="597">
                  <c:v>109.65377216854604</c:v>
                </c:pt>
                <c:pt idx="598">
                  <c:v>109.94204215130438</c:v>
                </c:pt>
                <c:pt idx="599">
                  <c:v>111.21915608572996</c:v>
                </c:pt>
                <c:pt idx="600">
                  <c:v>111.35807105309702</c:v>
                </c:pt>
                <c:pt idx="601">
                  <c:v>112.14220436160278</c:v>
                </c:pt>
                <c:pt idx="602">
                  <c:v>112.36335418486212</c:v>
                </c:pt>
                <c:pt idx="603">
                  <c:v>112.32587908710354</c:v>
                </c:pt>
                <c:pt idx="604">
                  <c:v>112.09545787791225</c:v>
                </c:pt>
                <c:pt idx="605">
                  <c:v>111.55573076830187</c:v>
                </c:pt>
                <c:pt idx="606">
                  <c:v>112.29681835640928</c:v>
                </c:pt>
                <c:pt idx="607">
                  <c:v>112.35345951248097</c:v>
                </c:pt>
                <c:pt idx="608">
                  <c:v>112.02487068753953</c:v>
                </c:pt>
                <c:pt idx="609">
                  <c:v>111.70679982142848</c:v>
                </c:pt>
                <c:pt idx="610">
                  <c:v>110.67358566565828</c:v>
                </c:pt>
                <c:pt idx="611">
                  <c:v>111.58494732060846</c:v>
                </c:pt>
                <c:pt idx="612">
                  <c:v>111.29371672721641</c:v>
                </c:pt>
                <c:pt idx="613">
                  <c:v>111.72207033943404</c:v>
                </c:pt>
                <c:pt idx="614">
                  <c:v>112.46565107333825</c:v>
                </c:pt>
                <c:pt idx="615">
                  <c:v>112.20842854683104</c:v>
                </c:pt>
                <c:pt idx="616">
                  <c:v>111.46504258994221</c:v>
                </c:pt>
                <c:pt idx="617">
                  <c:v>111.02878103090023</c:v>
                </c:pt>
                <c:pt idx="618">
                  <c:v>112.04049180417277</c:v>
                </c:pt>
                <c:pt idx="619">
                  <c:v>111.97006043541235</c:v>
                </c:pt>
                <c:pt idx="620">
                  <c:v>112.00893792768166</c:v>
                </c:pt>
                <c:pt idx="621">
                  <c:v>111.9222232004357</c:v>
                </c:pt>
                <c:pt idx="622">
                  <c:v>112.02432531189645</c:v>
                </c:pt>
                <c:pt idx="623">
                  <c:v>112.02432531189645</c:v>
                </c:pt>
                <c:pt idx="624">
                  <c:v>110.597038298615</c:v>
                </c:pt>
                <c:pt idx="625">
                  <c:v>110.97065956951165</c:v>
                </c:pt>
                <c:pt idx="626">
                  <c:v>110.55874513739184</c:v>
                </c:pt>
                <c:pt idx="627">
                  <c:v>111.63917324168949</c:v>
                </c:pt>
                <c:pt idx="628">
                  <c:v>111.93231264983224</c:v>
                </c:pt>
                <c:pt idx="629">
                  <c:v>112.92618184849623</c:v>
                </c:pt>
                <c:pt idx="630">
                  <c:v>113.92721884132609</c:v>
                </c:pt>
                <c:pt idx="631">
                  <c:v>114.33278354274462</c:v>
                </c:pt>
                <c:pt idx="632">
                  <c:v>114.7257656489698</c:v>
                </c:pt>
                <c:pt idx="633">
                  <c:v>115.34819507930936</c:v>
                </c:pt>
                <c:pt idx="634">
                  <c:v>115.53607698834227</c:v>
                </c:pt>
                <c:pt idx="635">
                  <c:v>115.63338758522477</c:v>
                </c:pt>
                <c:pt idx="636">
                  <c:v>115.67818629876153</c:v>
                </c:pt>
                <c:pt idx="637">
                  <c:v>115.89618073437175</c:v>
                </c:pt>
                <c:pt idx="638">
                  <c:v>116.30007035345804</c:v>
                </c:pt>
                <c:pt idx="639">
                  <c:v>115.61574078763159</c:v>
                </c:pt>
                <c:pt idx="640">
                  <c:v>116.22500329173164</c:v>
                </c:pt>
                <c:pt idx="641">
                  <c:v>115.66194189567906</c:v>
                </c:pt>
                <c:pt idx="642">
                  <c:v>115.50386086999889</c:v>
                </c:pt>
                <c:pt idx="643">
                  <c:v>115.82263293336531</c:v>
                </c:pt>
                <c:pt idx="644">
                  <c:v>115.64554167098431</c:v>
                </c:pt>
                <c:pt idx="645">
                  <c:v>115.84892783044126</c:v>
                </c:pt>
                <c:pt idx="646">
                  <c:v>116.68787139107418</c:v>
                </c:pt>
                <c:pt idx="647">
                  <c:v>116.85401618519097</c:v>
                </c:pt>
                <c:pt idx="648">
                  <c:v>116.99425563626258</c:v>
                </c:pt>
                <c:pt idx="649">
                  <c:v>117.2893817699622</c:v>
                </c:pt>
                <c:pt idx="650">
                  <c:v>118.46045909721643</c:v>
                </c:pt>
                <c:pt idx="651">
                  <c:v>118.20008118306011</c:v>
                </c:pt>
                <c:pt idx="652">
                  <c:v>118.71974626008664</c:v>
                </c:pt>
                <c:pt idx="653">
                  <c:v>119.34365599574308</c:v>
                </c:pt>
                <c:pt idx="654">
                  <c:v>119.54049764748332</c:v>
                </c:pt>
                <c:pt idx="655">
                  <c:v>119.65689639187278</c:v>
                </c:pt>
                <c:pt idx="656">
                  <c:v>119.02316989464134</c:v>
                </c:pt>
                <c:pt idx="657">
                  <c:v>118.99395334233476</c:v>
                </c:pt>
                <c:pt idx="658">
                  <c:v>119.07809701297776</c:v>
                </c:pt>
                <c:pt idx="659">
                  <c:v>118.30194956210248</c:v>
                </c:pt>
                <c:pt idx="660">
                  <c:v>117.27442289518129</c:v>
                </c:pt>
                <c:pt idx="661">
                  <c:v>118.02715814880824</c:v>
                </c:pt>
                <c:pt idx="662">
                  <c:v>118.91686059964847</c:v>
                </c:pt>
                <c:pt idx="663">
                  <c:v>119.28121048461315</c:v>
                </c:pt>
                <c:pt idx="664">
                  <c:v>120.60553836756617</c:v>
                </c:pt>
                <c:pt idx="665">
                  <c:v>120.23729294229393</c:v>
                </c:pt>
                <c:pt idx="666">
                  <c:v>119.83901290125054</c:v>
                </c:pt>
                <c:pt idx="667">
                  <c:v>119.76947750676085</c:v>
                </c:pt>
                <c:pt idx="668">
                  <c:v>119.18471795119525</c:v>
                </c:pt>
                <c:pt idx="669">
                  <c:v>118.98775943324577</c:v>
                </c:pt>
                <c:pt idx="670">
                  <c:v>119.70913558739697</c:v>
                </c:pt>
                <c:pt idx="671">
                  <c:v>118.59333597710682</c:v>
                </c:pt>
                <c:pt idx="672">
                  <c:v>118.49100013322762</c:v>
                </c:pt>
                <c:pt idx="673">
                  <c:v>118.53073464436457</c:v>
                </c:pt>
                <c:pt idx="674">
                  <c:v>117.53593051602678</c:v>
                </c:pt>
                <c:pt idx="675">
                  <c:v>116.06411747703008</c:v>
                </c:pt>
                <c:pt idx="676">
                  <c:v>115.87019748052047</c:v>
                </c:pt>
                <c:pt idx="677">
                  <c:v>115.52255946347515</c:v>
                </c:pt>
                <c:pt idx="678">
                  <c:v>115.40436877054425</c:v>
                </c:pt>
                <c:pt idx="679">
                  <c:v>114.86257702457085</c:v>
                </c:pt>
                <c:pt idx="680">
                  <c:v>114.6221053213861</c:v>
                </c:pt>
                <c:pt idx="681">
                  <c:v>116.13587332949506</c:v>
                </c:pt>
                <c:pt idx="682">
                  <c:v>115.36295917707503</c:v>
                </c:pt>
                <c:pt idx="683">
                  <c:v>116.18826834663153</c:v>
                </c:pt>
                <c:pt idx="684">
                  <c:v>117.3151312913951</c:v>
                </c:pt>
                <c:pt idx="685">
                  <c:v>116.92222709597611</c:v>
                </c:pt>
                <c:pt idx="686">
                  <c:v>118.05688112135478</c:v>
                </c:pt>
                <c:pt idx="687">
                  <c:v>118.04694749357053</c:v>
                </c:pt>
                <c:pt idx="688">
                  <c:v>118.04694749357053</c:v>
                </c:pt>
                <c:pt idx="689">
                  <c:v>118.04694749357053</c:v>
                </c:pt>
                <c:pt idx="690">
                  <c:v>118.2626435603993</c:v>
                </c:pt>
                <c:pt idx="691">
                  <c:v>118.36388865299237</c:v>
                </c:pt>
                <c:pt idx="692">
                  <c:v>119.68708682925622</c:v>
                </c:pt>
                <c:pt idx="693">
                  <c:v>119.68708682925622</c:v>
                </c:pt>
                <c:pt idx="694">
                  <c:v>119.62460236272321</c:v>
                </c:pt>
                <c:pt idx="695">
                  <c:v>118.99329110048245</c:v>
                </c:pt>
                <c:pt idx="696">
                  <c:v>118.69719108170595</c:v>
                </c:pt>
                <c:pt idx="697">
                  <c:v>119.34038374188472</c:v>
                </c:pt>
                <c:pt idx="698">
                  <c:v>120.22899544143883</c:v>
                </c:pt>
                <c:pt idx="699">
                  <c:v>120.23589054778319</c:v>
                </c:pt>
                <c:pt idx="700">
                  <c:v>120.41383882903183</c:v>
                </c:pt>
                <c:pt idx="701">
                  <c:v>119.88127951358734</c:v>
                </c:pt>
                <c:pt idx="702">
                  <c:v>120.83432344982825</c:v>
                </c:pt>
                <c:pt idx="703">
                  <c:v>121.25601568812002</c:v>
                </c:pt>
                <c:pt idx="704">
                  <c:v>121.71152121628126</c:v>
                </c:pt>
                <c:pt idx="705">
                  <c:v>122.47937116630149</c:v>
                </c:pt>
                <c:pt idx="706">
                  <c:v>122.81014149381515</c:v>
                </c:pt>
                <c:pt idx="707">
                  <c:v>122.4960051234147</c:v>
                </c:pt>
                <c:pt idx="708">
                  <c:v>122.84648688488456</c:v>
                </c:pt>
                <c:pt idx="709">
                  <c:v>123.71764656386087</c:v>
                </c:pt>
                <c:pt idx="710">
                  <c:v>124.42305100275115</c:v>
                </c:pt>
                <c:pt idx="711">
                  <c:v>124.72916256011803</c:v>
                </c:pt>
                <c:pt idx="712">
                  <c:v>124.46344775574038</c:v>
                </c:pt>
                <c:pt idx="713">
                  <c:v>122.97558509067659</c:v>
                </c:pt>
                <c:pt idx="714">
                  <c:v>120.89443163677369</c:v>
                </c:pt>
                <c:pt idx="715">
                  <c:v>121.09672704494452</c:v>
                </c:pt>
                <c:pt idx="716">
                  <c:v>121.1629122747697</c:v>
                </c:pt>
                <c:pt idx="717">
                  <c:v>120.0513198480117</c:v>
                </c:pt>
                <c:pt idx="718">
                  <c:v>117.10227896899083</c:v>
                </c:pt>
                <c:pt idx="719">
                  <c:v>115.49778382711914</c:v>
                </c:pt>
                <c:pt idx="720">
                  <c:v>116.68440436020047</c:v>
                </c:pt>
                <c:pt idx="721">
                  <c:v>116.04818471717221</c:v>
                </c:pt>
                <c:pt idx="722">
                  <c:v>114.72015607092699</c:v>
                </c:pt>
                <c:pt idx="723">
                  <c:v>115.34278027828192</c:v>
                </c:pt>
                <c:pt idx="724">
                  <c:v>117.33457003752974</c:v>
                </c:pt>
                <c:pt idx="725">
                  <c:v>117.49261210780683</c:v>
                </c:pt>
                <c:pt idx="726">
                  <c:v>121.7876400738907</c:v>
                </c:pt>
                <c:pt idx="727">
                  <c:v>120.70440718057162</c:v>
                </c:pt>
                <c:pt idx="728">
                  <c:v>120.18972839513876</c:v>
                </c:pt>
                <c:pt idx="729">
                  <c:v>118.70599500280099</c:v>
                </c:pt>
                <c:pt idx="730">
                  <c:v>119.6850611482963</c:v>
                </c:pt>
                <c:pt idx="731">
                  <c:v>118.80244858081582</c:v>
                </c:pt>
                <c:pt idx="732">
                  <c:v>120.17399041229631</c:v>
                </c:pt>
                <c:pt idx="733">
                  <c:v>120.47176551340506</c:v>
                </c:pt>
                <c:pt idx="734">
                  <c:v>121.03922887000516</c:v>
                </c:pt>
                <c:pt idx="735">
                  <c:v>119.49749088248802</c:v>
                </c:pt>
                <c:pt idx="736">
                  <c:v>118.34511214871003</c:v>
                </c:pt>
                <c:pt idx="737">
                  <c:v>118.15672381943716</c:v>
                </c:pt>
                <c:pt idx="738">
                  <c:v>118.24912603553213</c:v>
                </c:pt>
                <c:pt idx="739">
                  <c:v>120.9061961685025</c:v>
                </c:pt>
                <c:pt idx="740">
                  <c:v>120.31660614295555</c:v>
                </c:pt>
                <c:pt idx="741">
                  <c:v>120.29346663352874</c:v>
                </c:pt>
                <c:pt idx="742">
                  <c:v>120.50737075181605</c:v>
                </c:pt>
                <c:pt idx="743">
                  <c:v>120.56533639159234</c:v>
                </c:pt>
                <c:pt idx="744">
                  <c:v>120.14341042088212</c:v>
                </c:pt>
                <c:pt idx="745">
                  <c:v>119.0190016665123</c:v>
                </c:pt>
                <c:pt idx="746">
                  <c:v>119.00673071454352</c:v>
                </c:pt>
                <c:pt idx="747">
                  <c:v>118.97237204903098</c:v>
                </c:pt>
                <c:pt idx="748">
                  <c:v>118.89901902503992</c:v>
                </c:pt>
                <c:pt idx="749">
                  <c:v>119.31397197859964</c:v>
                </c:pt>
                <c:pt idx="750">
                  <c:v>119.31397197859964</c:v>
                </c:pt>
                <c:pt idx="751">
                  <c:v>117.43036137369235</c:v>
                </c:pt>
                <c:pt idx="752">
                  <c:v>116.15823373086042</c:v>
                </c:pt>
                <c:pt idx="753">
                  <c:v>115.75037066066045</c:v>
                </c:pt>
                <c:pt idx="754">
                  <c:v>115.64780108436278</c:v>
                </c:pt>
                <c:pt idx="755">
                  <c:v>113.33022728919497</c:v>
                </c:pt>
                <c:pt idx="756">
                  <c:v>115.3093175870402</c:v>
                </c:pt>
                <c:pt idx="757">
                  <c:v>115.3093175870402</c:v>
                </c:pt>
                <c:pt idx="758">
                  <c:v>115.3093175870402</c:v>
                </c:pt>
                <c:pt idx="759">
                  <c:v>113.79161508322062</c:v>
                </c:pt>
                <c:pt idx="760">
                  <c:v>113.14195582613131</c:v>
                </c:pt>
                <c:pt idx="761">
                  <c:v>115.57374686311636</c:v>
                </c:pt>
                <c:pt idx="762">
                  <c:v>115.96887151651067</c:v>
                </c:pt>
                <c:pt idx="763">
                  <c:v>116.4440884786281</c:v>
                </c:pt>
                <c:pt idx="764">
                  <c:v>118.08138406988932</c:v>
                </c:pt>
                <c:pt idx="765">
                  <c:v>117.05798667569414</c:v>
                </c:pt>
                <c:pt idx="766">
                  <c:v>117.55003237194018</c:v>
                </c:pt>
                <c:pt idx="767">
                  <c:v>118.17772078169492</c:v>
                </c:pt>
                <c:pt idx="768">
                  <c:v>118.47981993254504</c:v>
                </c:pt>
                <c:pt idx="769">
                  <c:v>118.87673653448081</c:v>
                </c:pt>
                <c:pt idx="770">
                  <c:v>121.04725368303882</c:v>
                </c:pt>
                <c:pt idx="771">
                  <c:v>120.59443607768976</c:v>
                </c:pt>
                <c:pt idx="772">
                  <c:v>120.65594665914591</c:v>
                </c:pt>
                <c:pt idx="773">
                  <c:v>121.06634183054577</c:v>
                </c:pt>
                <c:pt idx="774">
                  <c:v>120.98309413417353</c:v>
                </c:pt>
                <c:pt idx="775">
                  <c:v>119.55794966806123</c:v>
                </c:pt>
                <c:pt idx="776">
                  <c:v>120.50939643277606</c:v>
                </c:pt>
                <c:pt idx="777">
                  <c:v>120.50939643277606</c:v>
                </c:pt>
                <c:pt idx="778">
                  <c:v>122.13488853690542</c:v>
                </c:pt>
                <c:pt idx="779">
                  <c:v>122.13488853690542</c:v>
                </c:pt>
                <c:pt idx="780">
                  <c:v>122.84492866876168</c:v>
                </c:pt>
                <c:pt idx="781">
                  <c:v>120.53323713945825</c:v>
                </c:pt>
                <c:pt idx="782">
                  <c:v>120.89193849097701</c:v>
                </c:pt>
                <c:pt idx="783">
                  <c:v>121.53742951993722</c:v>
                </c:pt>
                <c:pt idx="784">
                  <c:v>120.81593649957679</c:v>
                </c:pt>
                <c:pt idx="785">
                  <c:v>121.47615267089954</c:v>
                </c:pt>
                <c:pt idx="786">
                  <c:v>121.3654414153591</c:v>
                </c:pt>
                <c:pt idx="787">
                  <c:v>122.35810299652773</c:v>
                </c:pt>
                <c:pt idx="788">
                  <c:v>122.64228266196315</c:v>
                </c:pt>
                <c:pt idx="789">
                  <c:v>121.51651046848568</c:v>
                </c:pt>
                <c:pt idx="790">
                  <c:v>122.67730356932798</c:v>
                </c:pt>
                <c:pt idx="791">
                  <c:v>121.89788386459435</c:v>
                </c:pt>
                <c:pt idx="792">
                  <c:v>120.95337116162695</c:v>
                </c:pt>
                <c:pt idx="793">
                  <c:v>121.17689726447391</c:v>
                </c:pt>
                <c:pt idx="794">
                  <c:v>121.93641075823598</c:v>
                </c:pt>
                <c:pt idx="795">
                  <c:v>119.27088730279822</c:v>
                </c:pt>
                <c:pt idx="796">
                  <c:v>118.24464616417855</c:v>
                </c:pt>
                <c:pt idx="797">
                  <c:v>118.90287560994445</c:v>
                </c:pt>
                <c:pt idx="798">
                  <c:v>118.81616088269848</c:v>
                </c:pt>
                <c:pt idx="799">
                  <c:v>117.02475771687079</c:v>
                </c:pt>
                <c:pt idx="800">
                  <c:v>116.48682255580188</c:v>
                </c:pt>
                <c:pt idx="801">
                  <c:v>117.8596109601808</c:v>
                </c:pt>
                <c:pt idx="802">
                  <c:v>119.84298635236432</c:v>
                </c:pt>
                <c:pt idx="803">
                  <c:v>120.95683819250068</c:v>
                </c:pt>
                <c:pt idx="804">
                  <c:v>120.75450382892679</c:v>
                </c:pt>
                <c:pt idx="805">
                  <c:v>121.16489900032667</c:v>
                </c:pt>
                <c:pt idx="806">
                  <c:v>121.79609339635822</c:v>
                </c:pt>
                <c:pt idx="807">
                  <c:v>121.7849911064817</c:v>
                </c:pt>
                <c:pt idx="808">
                  <c:v>121.65741216140961</c:v>
                </c:pt>
                <c:pt idx="809">
                  <c:v>121.71335212022593</c:v>
                </c:pt>
                <c:pt idx="810">
                  <c:v>122.15569072214768</c:v>
                </c:pt>
                <c:pt idx="811">
                  <c:v>122.47559249220329</c:v>
                </c:pt>
                <c:pt idx="812">
                  <c:v>120.40861880501984</c:v>
                </c:pt>
                <c:pt idx="813">
                  <c:v>119.41365885506973</c:v>
                </c:pt>
                <c:pt idx="814">
                  <c:v>117.36534480595944</c:v>
                </c:pt>
                <c:pt idx="815">
                  <c:v>118.11211988291583</c:v>
                </c:pt>
                <c:pt idx="816">
                  <c:v>117.48591177847796</c:v>
                </c:pt>
                <c:pt idx="817">
                  <c:v>118.61974774039206</c:v>
                </c:pt>
                <c:pt idx="818">
                  <c:v>116.6511754013772</c:v>
                </c:pt>
                <c:pt idx="819">
                  <c:v>115.71488228845874</c:v>
                </c:pt>
                <c:pt idx="820">
                  <c:v>115.75999264522011</c:v>
                </c:pt>
                <c:pt idx="821">
                  <c:v>116.40665233627261</c:v>
                </c:pt>
                <c:pt idx="822">
                  <c:v>119.90613306074962</c:v>
                </c:pt>
                <c:pt idx="823">
                  <c:v>119.00517249842058</c:v>
                </c:pt>
                <c:pt idx="824">
                  <c:v>119.78202114655123</c:v>
                </c:pt>
                <c:pt idx="825">
                  <c:v>120.1506950812573</c:v>
                </c:pt>
                <c:pt idx="826">
                  <c:v>119.83874021342909</c:v>
                </c:pt>
                <c:pt idx="827">
                  <c:v>119.2941047230312</c:v>
                </c:pt>
                <c:pt idx="828">
                  <c:v>121.2266043587982</c:v>
                </c:pt>
                <c:pt idx="829">
                  <c:v>120.79867925601437</c:v>
                </c:pt>
                <c:pt idx="830">
                  <c:v>119.07965522910087</c:v>
                </c:pt>
                <c:pt idx="831">
                  <c:v>118.05797187264099</c:v>
                </c:pt>
                <c:pt idx="832">
                  <c:v>117.24092124853649</c:v>
                </c:pt>
                <c:pt idx="833">
                  <c:v>115.21640895070529</c:v>
                </c:pt>
                <c:pt idx="834">
                  <c:v>116.67380849056408</c:v>
                </c:pt>
                <c:pt idx="835">
                  <c:v>117.09152727774216</c:v>
                </c:pt>
                <c:pt idx="836">
                  <c:v>117.04333944413781</c:v>
                </c:pt>
                <c:pt idx="837">
                  <c:v>118.45391458949992</c:v>
                </c:pt>
                <c:pt idx="838">
                  <c:v>117.71376193106634</c:v>
                </c:pt>
                <c:pt idx="839">
                  <c:v>118.98573375228597</c:v>
                </c:pt>
                <c:pt idx="840">
                  <c:v>117.86486993959599</c:v>
                </c:pt>
                <c:pt idx="841">
                  <c:v>118.75523463228852</c:v>
                </c:pt>
                <c:pt idx="842">
                  <c:v>119.66410314144186</c:v>
                </c:pt>
                <c:pt idx="843">
                  <c:v>120.14703327336822</c:v>
                </c:pt>
                <c:pt idx="844">
                  <c:v>120.83884227658517</c:v>
                </c:pt>
                <c:pt idx="845">
                  <c:v>120.58259363515485</c:v>
                </c:pt>
                <c:pt idx="846">
                  <c:v>118.66267659458124</c:v>
                </c:pt>
                <c:pt idx="847">
                  <c:v>119.98638119108509</c:v>
                </c:pt>
                <c:pt idx="848">
                  <c:v>119.34361704034013</c:v>
                </c:pt>
                <c:pt idx="849">
                  <c:v>121.10299886483982</c:v>
                </c:pt>
                <c:pt idx="850">
                  <c:v>121.08531311184356</c:v>
                </c:pt>
                <c:pt idx="851">
                  <c:v>121.08531311184356</c:v>
                </c:pt>
                <c:pt idx="852">
                  <c:v>120.72750773459555</c:v>
                </c:pt>
                <c:pt idx="853">
                  <c:v>121.18137713582763</c:v>
                </c:pt>
                <c:pt idx="854">
                  <c:v>120.83821899013599</c:v>
                </c:pt>
                <c:pt idx="855">
                  <c:v>117.27753932742743</c:v>
                </c:pt>
                <c:pt idx="856">
                  <c:v>119.23442504551964</c:v>
                </c:pt>
                <c:pt idx="857">
                  <c:v>119.31611452576885</c:v>
                </c:pt>
                <c:pt idx="858">
                  <c:v>120.27909208979401</c:v>
                </c:pt>
                <c:pt idx="859">
                  <c:v>120.18185940371768</c:v>
                </c:pt>
                <c:pt idx="860">
                  <c:v>122.01065975649782</c:v>
                </c:pt>
                <c:pt idx="861">
                  <c:v>122.04634290571492</c:v>
                </c:pt>
                <c:pt idx="862">
                  <c:v>123.10242388309038</c:v>
                </c:pt>
                <c:pt idx="863">
                  <c:v>125.13870071265039</c:v>
                </c:pt>
                <c:pt idx="864">
                  <c:v>126.08707000052225</c:v>
                </c:pt>
                <c:pt idx="865">
                  <c:v>126.4159704686883</c:v>
                </c:pt>
                <c:pt idx="866">
                  <c:v>124.04623538880244</c:v>
                </c:pt>
                <c:pt idx="867">
                  <c:v>124.08550243510251</c:v>
                </c:pt>
                <c:pt idx="868">
                  <c:v>124.4511378483687</c:v>
                </c:pt>
                <c:pt idx="869">
                  <c:v>122.4655030428068</c:v>
                </c:pt>
                <c:pt idx="870">
                  <c:v>121.38686688705063</c:v>
                </c:pt>
                <c:pt idx="871">
                  <c:v>121.51865301565488</c:v>
                </c:pt>
                <c:pt idx="872">
                  <c:v>120.85944968481209</c:v>
                </c:pt>
                <c:pt idx="873">
                  <c:v>120.24570730935837</c:v>
                </c:pt>
                <c:pt idx="874">
                  <c:v>119.0842130112607</c:v>
                </c:pt>
                <c:pt idx="875">
                  <c:v>118.87034784837648</c:v>
                </c:pt>
                <c:pt idx="876">
                  <c:v>118.84931193071574</c:v>
                </c:pt>
                <c:pt idx="877">
                  <c:v>119.85529625973621</c:v>
                </c:pt>
                <c:pt idx="878">
                  <c:v>119.08830332858363</c:v>
                </c:pt>
                <c:pt idx="879">
                  <c:v>119.33204728562674</c:v>
                </c:pt>
                <c:pt idx="880">
                  <c:v>120.23585159238029</c:v>
                </c:pt>
                <c:pt idx="881">
                  <c:v>120.52801711544618</c:v>
                </c:pt>
                <c:pt idx="882">
                  <c:v>121.7306483191915</c:v>
                </c:pt>
                <c:pt idx="883">
                  <c:v>121.7306483191915</c:v>
                </c:pt>
                <c:pt idx="884">
                  <c:v>121.26357303631686</c:v>
                </c:pt>
                <c:pt idx="885">
                  <c:v>120.49007455285069</c:v>
                </c:pt>
                <c:pt idx="886">
                  <c:v>119.56527328383949</c:v>
                </c:pt>
                <c:pt idx="887">
                  <c:v>118.9274954246882</c:v>
                </c:pt>
                <c:pt idx="888">
                  <c:v>118.98994093581814</c:v>
                </c:pt>
                <c:pt idx="889">
                  <c:v>118.48655921727716</c:v>
                </c:pt>
                <c:pt idx="890">
                  <c:v>118.1719943374429</c:v>
                </c:pt>
                <c:pt idx="891">
                  <c:v>118.1009007268302</c:v>
                </c:pt>
                <c:pt idx="892">
                  <c:v>116.65444765523561</c:v>
                </c:pt>
                <c:pt idx="893">
                  <c:v>116.11659040497287</c:v>
                </c:pt>
                <c:pt idx="894">
                  <c:v>116.30151170337203</c:v>
                </c:pt>
                <c:pt idx="895">
                  <c:v>113.66874974192073</c:v>
                </c:pt>
                <c:pt idx="896">
                  <c:v>111.99954967554072</c:v>
                </c:pt>
                <c:pt idx="897">
                  <c:v>114.23535607965319</c:v>
                </c:pt>
                <c:pt idx="898">
                  <c:v>112.47632485378118</c:v>
                </c:pt>
                <c:pt idx="899">
                  <c:v>114.05542107284768</c:v>
                </c:pt>
                <c:pt idx="900">
                  <c:v>112.23336000479959</c:v>
                </c:pt>
                <c:pt idx="901">
                  <c:v>111.77267340802931</c:v>
                </c:pt>
                <c:pt idx="902">
                  <c:v>111.72218720564352</c:v>
                </c:pt>
                <c:pt idx="903">
                  <c:v>111.65841721080901</c:v>
                </c:pt>
                <c:pt idx="904">
                  <c:v>109.48973096619557</c:v>
                </c:pt>
                <c:pt idx="905">
                  <c:v>109.22082181876571</c:v>
                </c:pt>
                <c:pt idx="906">
                  <c:v>110.81102032770872</c:v>
                </c:pt>
                <c:pt idx="907">
                  <c:v>109.20333084278485</c:v>
                </c:pt>
                <c:pt idx="908">
                  <c:v>111.01351051289491</c:v>
                </c:pt>
                <c:pt idx="909">
                  <c:v>109.90156748750924</c:v>
                </c:pt>
                <c:pt idx="910">
                  <c:v>112.95325585363392</c:v>
                </c:pt>
                <c:pt idx="911">
                  <c:v>114.85564296282357</c:v>
                </c:pt>
                <c:pt idx="912">
                  <c:v>116.32102836031282</c:v>
                </c:pt>
                <c:pt idx="913">
                  <c:v>117.81925316259466</c:v>
                </c:pt>
                <c:pt idx="914">
                  <c:v>116.82651367061987</c:v>
                </c:pt>
                <c:pt idx="915">
                  <c:v>117.56323825358281</c:v>
                </c:pt>
                <c:pt idx="916">
                  <c:v>116.26259525569965</c:v>
                </c:pt>
                <c:pt idx="917">
                  <c:v>114.58985024763977</c:v>
                </c:pt>
                <c:pt idx="918">
                  <c:v>112.53635512992044</c:v>
                </c:pt>
                <c:pt idx="919">
                  <c:v>112.49954227401413</c:v>
                </c:pt>
                <c:pt idx="920">
                  <c:v>111.79589082826226</c:v>
                </c:pt>
                <c:pt idx="921">
                  <c:v>111.81120030167091</c:v>
                </c:pt>
                <c:pt idx="922">
                  <c:v>111.65845616621206</c:v>
                </c:pt>
                <c:pt idx="923">
                  <c:v>112.29783119688945</c:v>
                </c:pt>
                <c:pt idx="924">
                  <c:v>109.73479940694322</c:v>
                </c:pt>
                <c:pt idx="925">
                  <c:v>109.92910895748356</c:v>
                </c:pt>
                <c:pt idx="926">
                  <c:v>109.39023886674084</c:v>
                </c:pt>
                <c:pt idx="927">
                  <c:v>108.28620378817948</c:v>
                </c:pt>
                <c:pt idx="928">
                  <c:v>110.39221078924453</c:v>
                </c:pt>
                <c:pt idx="929">
                  <c:v>109.72802116680809</c:v>
                </c:pt>
                <c:pt idx="930">
                  <c:v>110.7361480429977</c:v>
                </c:pt>
                <c:pt idx="931">
                  <c:v>110.69571233460537</c:v>
                </c:pt>
                <c:pt idx="932">
                  <c:v>108.1616244091442</c:v>
                </c:pt>
                <c:pt idx="933">
                  <c:v>111.22429819893617</c:v>
                </c:pt>
                <c:pt idx="934">
                  <c:v>111.34334591073475</c:v>
                </c:pt>
                <c:pt idx="935">
                  <c:v>110.38515986128787</c:v>
                </c:pt>
                <c:pt idx="936">
                  <c:v>108.52605220491506</c:v>
                </c:pt>
                <c:pt idx="937">
                  <c:v>108.8500442922936</c:v>
                </c:pt>
                <c:pt idx="938">
                  <c:v>107.54032468549384</c:v>
                </c:pt>
                <c:pt idx="939">
                  <c:v>109.17434802289671</c:v>
                </c:pt>
                <c:pt idx="940">
                  <c:v>110.21811909290035</c:v>
                </c:pt>
                <c:pt idx="941">
                  <c:v>110.6957123346054</c:v>
                </c:pt>
                <c:pt idx="942">
                  <c:v>110.34086756799113</c:v>
                </c:pt>
                <c:pt idx="943">
                  <c:v>110.34086756799113</c:v>
                </c:pt>
                <c:pt idx="944">
                  <c:v>109.53659431609535</c:v>
                </c:pt>
                <c:pt idx="945">
                  <c:v>110.47082279265081</c:v>
                </c:pt>
                <c:pt idx="946">
                  <c:v>110.09798062981567</c:v>
                </c:pt>
                <c:pt idx="947">
                  <c:v>110.15325834677974</c:v>
                </c:pt>
                <c:pt idx="948">
                  <c:v>111.528812584777</c:v>
                </c:pt>
                <c:pt idx="949">
                  <c:v>111.528812584777</c:v>
                </c:pt>
                <c:pt idx="950">
                  <c:v>111.528812584777</c:v>
                </c:pt>
                <c:pt idx="951">
                  <c:v>110.56030335351512</c:v>
                </c:pt>
                <c:pt idx="952">
                  <c:v>112.63744440090126</c:v>
                </c:pt>
                <c:pt idx="953">
                  <c:v>113.35235395814193</c:v>
                </c:pt>
                <c:pt idx="954">
                  <c:v>113.35235395814193</c:v>
                </c:pt>
                <c:pt idx="955">
                  <c:v>110.10764156977838</c:v>
                </c:pt>
                <c:pt idx="956">
                  <c:v>111.02582042026675</c:v>
                </c:pt>
                <c:pt idx="957">
                  <c:v>112.07543480073173</c:v>
                </c:pt>
                <c:pt idx="958">
                  <c:v>111.54186264480728</c:v>
                </c:pt>
                <c:pt idx="959">
                  <c:v>112.04750377672663</c:v>
                </c:pt>
                <c:pt idx="960">
                  <c:v>114.23095411910566</c:v>
                </c:pt>
                <c:pt idx="961">
                  <c:v>114.40356551013298</c:v>
                </c:pt>
                <c:pt idx="962">
                  <c:v>115.22310928003432</c:v>
                </c:pt>
                <c:pt idx="963">
                  <c:v>114.98777969005553</c:v>
                </c:pt>
                <c:pt idx="964">
                  <c:v>114.97071722350849</c:v>
                </c:pt>
                <c:pt idx="965">
                  <c:v>115.42217138974989</c:v>
                </c:pt>
                <c:pt idx="966">
                  <c:v>114.45529828541719</c:v>
                </c:pt>
                <c:pt idx="967">
                  <c:v>115.11960477406288</c:v>
                </c:pt>
                <c:pt idx="968">
                  <c:v>115.74908513235907</c:v>
                </c:pt>
                <c:pt idx="969">
                  <c:v>115.66907073444209</c:v>
                </c:pt>
                <c:pt idx="970">
                  <c:v>115.71472646684653</c:v>
                </c:pt>
                <c:pt idx="971">
                  <c:v>115.07897428865517</c:v>
                </c:pt>
                <c:pt idx="972">
                  <c:v>116.08082934494962</c:v>
                </c:pt>
                <c:pt idx="973">
                  <c:v>115.43498771736172</c:v>
                </c:pt>
                <c:pt idx="974">
                  <c:v>116.70138891594155</c:v>
                </c:pt>
                <c:pt idx="975">
                  <c:v>116.37548801381233</c:v>
                </c:pt>
                <c:pt idx="976">
                  <c:v>116.35336134486549</c:v>
                </c:pt>
                <c:pt idx="977">
                  <c:v>116.17315365023843</c:v>
                </c:pt>
                <c:pt idx="978">
                  <c:v>114.62155994574321</c:v>
                </c:pt>
                <c:pt idx="979">
                  <c:v>116.31841834830682</c:v>
                </c:pt>
                <c:pt idx="980">
                  <c:v>116.84462793305001</c:v>
                </c:pt>
                <c:pt idx="981">
                  <c:v>115.31675806902773</c:v>
                </c:pt>
                <c:pt idx="982">
                  <c:v>113.80591171614942</c:v>
                </c:pt>
                <c:pt idx="983">
                  <c:v>114.05285001624473</c:v>
                </c:pt>
                <c:pt idx="984">
                  <c:v>115.39085124567724</c:v>
                </c:pt>
                <c:pt idx="985">
                  <c:v>117.22105399296809</c:v>
                </c:pt>
                <c:pt idx="986">
                  <c:v>116.80590626239302</c:v>
                </c:pt>
                <c:pt idx="987">
                  <c:v>117.13207985234375</c:v>
                </c:pt>
                <c:pt idx="988">
                  <c:v>118.43868302689746</c:v>
                </c:pt>
                <c:pt idx="989">
                  <c:v>118.25450188115673</c:v>
                </c:pt>
                <c:pt idx="990">
                  <c:v>119.30341506436633</c:v>
                </c:pt>
                <c:pt idx="991">
                  <c:v>119.10809267334604</c:v>
                </c:pt>
                <c:pt idx="992">
                  <c:v>120.29623246714731</c:v>
                </c:pt>
                <c:pt idx="993">
                  <c:v>120.01170220308421</c:v>
                </c:pt>
                <c:pt idx="994">
                  <c:v>120.90370302270587</c:v>
                </c:pt>
                <c:pt idx="995">
                  <c:v>121.05578491631242</c:v>
                </c:pt>
                <c:pt idx="996">
                  <c:v>120.06546065932831</c:v>
                </c:pt>
                <c:pt idx="997">
                  <c:v>120.54320972264561</c:v>
                </c:pt>
                <c:pt idx="998">
                  <c:v>120.10114380854539</c:v>
                </c:pt>
                <c:pt idx="999">
                  <c:v>119.24583897862078</c:v>
                </c:pt>
                <c:pt idx="1000">
                  <c:v>119.91002860105722</c:v>
                </c:pt>
                <c:pt idx="1001">
                  <c:v>119.77477544157927</c:v>
                </c:pt>
                <c:pt idx="1002">
                  <c:v>118.93318291353719</c:v>
                </c:pt>
                <c:pt idx="1003">
                  <c:v>118.81417415714169</c:v>
                </c:pt>
                <c:pt idx="1004">
                  <c:v>119.21888183969254</c:v>
                </c:pt>
                <c:pt idx="1005">
                  <c:v>119.66355776579883</c:v>
                </c:pt>
                <c:pt idx="1006">
                  <c:v>119.54166630957573</c:v>
                </c:pt>
                <c:pt idx="1007">
                  <c:v>120.00387216706596</c:v>
                </c:pt>
                <c:pt idx="1008">
                  <c:v>121.45129912373741</c:v>
                </c:pt>
                <c:pt idx="1009">
                  <c:v>121.64837450789612</c:v>
                </c:pt>
                <c:pt idx="1010">
                  <c:v>120.15685003494325</c:v>
                </c:pt>
                <c:pt idx="1011">
                  <c:v>120.15685003494325</c:v>
                </c:pt>
                <c:pt idx="1012">
                  <c:v>119.55335293049835</c:v>
                </c:pt>
                <c:pt idx="1013">
                  <c:v>118.049713327189</c:v>
                </c:pt>
                <c:pt idx="1014">
                  <c:v>118.73408184841854</c:v>
                </c:pt>
                <c:pt idx="1015">
                  <c:v>119.94391980173282</c:v>
                </c:pt>
                <c:pt idx="1016">
                  <c:v>119.8666712374342</c:v>
                </c:pt>
                <c:pt idx="1017">
                  <c:v>120.82333802616114</c:v>
                </c:pt>
                <c:pt idx="1018">
                  <c:v>122.39959050080311</c:v>
                </c:pt>
                <c:pt idx="1019">
                  <c:v>122.38564446650211</c:v>
                </c:pt>
                <c:pt idx="1020">
                  <c:v>124.28779784327332</c:v>
                </c:pt>
                <c:pt idx="1021">
                  <c:v>123.64067068738392</c:v>
                </c:pt>
                <c:pt idx="1022">
                  <c:v>123.79692080911957</c:v>
                </c:pt>
                <c:pt idx="1023">
                  <c:v>124.20088833901198</c:v>
                </c:pt>
                <c:pt idx="1024">
                  <c:v>123.69185808702507</c:v>
                </c:pt>
                <c:pt idx="1025">
                  <c:v>125.46471848098884</c:v>
                </c:pt>
                <c:pt idx="1026">
                  <c:v>124.9839698516347</c:v>
                </c:pt>
                <c:pt idx="1027">
                  <c:v>125.43838462850982</c:v>
                </c:pt>
                <c:pt idx="1028">
                  <c:v>125.44044926487283</c:v>
                </c:pt>
                <c:pt idx="1029">
                  <c:v>126.67081671560788</c:v>
                </c:pt>
                <c:pt idx="1030">
                  <c:v>126.47950673110435</c:v>
                </c:pt>
                <c:pt idx="1031">
                  <c:v>127.30742591266693</c:v>
                </c:pt>
                <c:pt idx="1032">
                  <c:v>127.30742591266693</c:v>
                </c:pt>
                <c:pt idx="1033">
                  <c:v>127.30742591266693</c:v>
                </c:pt>
                <c:pt idx="1034">
                  <c:v>127.82705203429036</c:v>
                </c:pt>
                <c:pt idx="1035">
                  <c:v>126.37713193182206</c:v>
                </c:pt>
                <c:pt idx="1036">
                  <c:v>125.78567204692749</c:v>
                </c:pt>
                <c:pt idx="1037">
                  <c:v>125.79120371416421</c:v>
                </c:pt>
                <c:pt idx="1038">
                  <c:v>125.30480655136411</c:v>
                </c:pt>
                <c:pt idx="1039">
                  <c:v>125.0850591226155</c:v>
                </c:pt>
                <c:pt idx="1040">
                  <c:v>125.0850591226155</c:v>
                </c:pt>
                <c:pt idx="1041">
                  <c:v>125.53425387547853</c:v>
                </c:pt>
                <c:pt idx="1042">
                  <c:v>126.92235175326606</c:v>
                </c:pt>
                <c:pt idx="1043">
                  <c:v>125.80620154434823</c:v>
                </c:pt>
                <c:pt idx="1044">
                  <c:v>124.37649929607609</c:v>
                </c:pt>
                <c:pt idx="1045">
                  <c:v>124.37649929607609</c:v>
                </c:pt>
                <c:pt idx="1046">
                  <c:v>121.14401890427823</c:v>
                </c:pt>
                <c:pt idx="1047">
                  <c:v>121.8271798080124</c:v>
                </c:pt>
                <c:pt idx="1048">
                  <c:v>121.21550206892168</c:v>
                </c:pt>
                <c:pt idx="1049">
                  <c:v>120.9185450312775</c:v>
                </c:pt>
                <c:pt idx="1050">
                  <c:v>120.5696214859307</c:v>
                </c:pt>
                <c:pt idx="1051">
                  <c:v>121.55994574291482</c:v>
                </c:pt>
                <c:pt idx="1052">
                  <c:v>121.01718011186456</c:v>
                </c:pt>
                <c:pt idx="1053">
                  <c:v>120.10371486514832</c:v>
                </c:pt>
                <c:pt idx="1054">
                  <c:v>119.83842857020447</c:v>
                </c:pt>
                <c:pt idx="1055">
                  <c:v>119.1206752685393</c:v>
                </c:pt>
                <c:pt idx="1056">
                  <c:v>117.0796458798041</c:v>
                </c:pt>
                <c:pt idx="1057">
                  <c:v>117.47777009923524</c:v>
                </c:pt>
                <c:pt idx="1058">
                  <c:v>117.64804416607804</c:v>
                </c:pt>
                <c:pt idx="1059">
                  <c:v>117.66896321752954</c:v>
                </c:pt>
                <c:pt idx="1060">
                  <c:v>118.47518423957906</c:v>
                </c:pt>
                <c:pt idx="1061">
                  <c:v>120.08867807956119</c:v>
                </c:pt>
                <c:pt idx="1062">
                  <c:v>119.78498175718497</c:v>
                </c:pt>
                <c:pt idx="1063">
                  <c:v>121.07432768817624</c:v>
                </c:pt>
                <c:pt idx="1064">
                  <c:v>121.56952877207138</c:v>
                </c:pt>
                <c:pt idx="1065">
                  <c:v>122.87472955211437</c:v>
                </c:pt>
                <c:pt idx="1066">
                  <c:v>123.0887505366109</c:v>
                </c:pt>
                <c:pt idx="1067">
                  <c:v>125.30122265428116</c:v>
                </c:pt>
                <c:pt idx="1068">
                  <c:v>126.08613507084844</c:v>
                </c:pt>
                <c:pt idx="1069">
                  <c:v>127.01818204483168</c:v>
                </c:pt>
                <c:pt idx="1070">
                  <c:v>127.08452309626918</c:v>
                </c:pt>
                <c:pt idx="1071">
                  <c:v>126.94591977212673</c:v>
                </c:pt>
                <c:pt idx="1072">
                  <c:v>125.91773086335327</c:v>
                </c:pt>
                <c:pt idx="1073">
                  <c:v>125.91773086335327</c:v>
                </c:pt>
                <c:pt idx="1074">
                  <c:v>126.70463000547737</c:v>
                </c:pt>
                <c:pt idx="1075">
                  <c:v>126.93384359717334</c:v>
                </c:pt>
                <c:pt idx="1076">
                  <c:v>127.98427604110287</c:v>
                </c:pt>
                <c:pt idx="1077">
                  <c:v>128.06962732924117</c:v>
                </c:pt>
                <c:pt idx="1078">
                  <c:v>127.64088416299276</c:v>
                </c:pt>
                <c:pt idx="1079">
                  <c:v>126.6939562250347</c:v>
                </c:pt>
                <c:pt idx="1080">
                  <c:v>126.75386963496473</c:v>
                </c:pt>
                <c:pt idx="1081">
                  <c:v>126.16233183926401</c:v>
                </c:pt>
                <c:pt idx="1082">
                  <c:v>126.3088431102308</c:v>
                </c:pt>
                <c:pt idx="1083">
                  <c:v>126.54912003640015</c:v>
                </c:pt>
                <c:pt idx="1084">
                  <c:v>125.71352664043172</c:v>
                </c:pt>
                <c:pt idx="1085">
                  <c:v>125.25595647590747</c:v>
                </c:pt>
                <c:pt idx="1086">
                  <c:v>124.91236982078199</c:v>
                </c:pt>
                <c:pt idx="1087">
                  <c:v>124.17054208001619</c:v>
                </c:pt>
                <c:pt idx="1088">
                  <c:v>124.62596969737127</c:v>
                </c:pt>
                <c:pt idx="1089">
                  <c:v>122.85470647493358</c:v>
                </c:pt>
                <c:pt idx="1090">
                  <c:v>124.11323868209219</c:v>
                </c:pt>
                <c:pt idx="1091">
                  <c:v>123.36287970805284</c:v>
                </c:pt>
                <c:pt idx="1092">
                  <c:v>123.68679388462522</c:v>
                </c:pt>
                <c:pt idx="1093">
                  <c:v>123.91959137340412</c:v>
                </c:pt>
                <c:pt idx="1094">
                  <c:v>125.29479501277368</c:v>
                </c:pt>
                <c:pt idx="1095">
                  <c:v>124.43707494785841</c:v>
                </c:pt>
                <c:pt idx="1096">
                  <c:v>124.98665777444685</c:v>
                </c:pt>
                <c:pt idx="1097">
                  <c:v>125.80464332822518</c:v>
                </c:pt>
                <c:pt idx="1098">
                  <c:v>125.17563043476588</c:v>
                </c:pt>
                <c:pt idx="1099">
                  <c:v>125.96661989421291</c:v>
                </c:pt>
                <c:pt idx="1100">
                  <c:v>124.317598726626</c:v>
                </c:pt>
                <c:pt idx="1101">
                  <c:v>123.75453733057343</c:v>
                </c:pt>
                <c:pt idx="1102">
                  <c:v>123.31297783671319</c:v>
                </c:pt>
                <c:pt idx="1103">
                  <c:v>124.35090559625552</c:v>
                </c:pt>
                <c:pt idx="1104">
                  <c:v>122.56885172716592</c:v>
                </c:pt>
                <c:pt idx="1105">
                  <c:v>121.60567938612539</c:v>
                </c:pt>
                <c:pt idx="1106">
                  <c:v>122.21042306346868</c:v>
                </c:pt>
                <c:pt idx="1107">
                  <c:v>120.37659746369181</c:v>
                </c:pt>
                <c:pt idx="1108">
                  <c:v>117.74204355369905</c:v>
                </c:pt>
                <c:pt idx="1109">
                  <c:v>117.95622035980787</c:v>
                </c:pt>
                <c:pt idx="1110">
                  <c:v>118.09634294467027</c:v>
                </c:pt>
                <c:pt idx="1111">
                  <c:v>118.47008108177614</c:v>
                </c:pt>
                <c:pt idx="1112">
                  <c:v>118.47008108177614</c:v>
                </c:pt>
                <c:pt idx="1113">
                  <c:v>118.06330876286228</c:v>
                </c:pt>
                <c:pt idx="1114">
                  <c:v>117.62564480930958</c:v>
                </c:pt>
                <c:pt idx="1115">
                  <c:v>115.30596742237569</c:v>
                </c:pt>
                <c:pt idx="1116">
                  <c:v>114.94648696279542</c:v>
                </c:pt>
                <c:pt idx="1117">
                  <c:v>114.93460556485741</c:v>
                </c:pt>
                <c:pt idx="1118">
                  <c:v>116.1320946553968</c:v>
                </c:pt>
                <c:pt idx="1119">
                  <c:v>115.75033170525738</c:v>
                </c:pt>
                <c:pt idx="1120">
                  <c:v>116.55635795029154</c:v>
                </c:pt>
                <c:pt idx="1121">
                  <c:v>115.42045735201447</c:v>
                </c:pt>
                <c:pt idx="1122">
                  <c:v>114.97998860944033</c:v>
                </c:pt>
                <c:pt idx="1123">
                  <c:v>114.70691123388141</c:v>
                </c:pt>
                <c:pt idx="1124">
                  <c:v>114.83055568324289</c:v>
                </c:pt>
                <c:pt idx="1125">
                  <c:v>115.87732631928333</c:v>
                </c:pt>
                <c:pt idx="1126">
                  <c:v>115.98215530895939</c:v>
                </c:pt>
                <c:pt idx="1127">
                  <c:v>118.01040732548583</c:v>
                </c:pt>
                <c:pt idx="1128">
                  <c:v>116.65877170497691</c:v>
                </c:pt>
                <c:pt idx="1129">
                  <c:v>116.60287070156362</c:v>
                </c:pt>
                <c:pt idx="1130">
                  <c:v>117.01042212853901</c:v>
                </c:pt>
                <c:pt idx="1131">
                  <c:v>118.59688091878674</c:v>
                </c:pt>
                <c:pt idx="1132">
                  <c:v>119.09103020679885</c:v>
                </c:pt>
                <c:pt idx="1133">
                  <c:v>119.14011401467391</c:v>
                </c:pt>
                <c:pt idx="1134">
                  <c:v>118.79882572832989</c:v>
                </c:pt>
                <c:pt idx="1135">
                  <c:v>120.74332362824411</c:v>
                </c:pt>
                <c:pt idx="1136">
                  <c:v>121.96854896577321</c:v>
                </c:pt>
                <c:pt idx="1137">
                  <c:v>123.01103450747536</c:v>
                </c:pt>
                <c:pt idx="1138">
                  <c:v>124.75121131825885</c:v>
                </c:pt>
                <c:pt idx="1139">
                  <c:v>122.7708744475152</c:v>
                </c:pt>
                <c:pt idx="1140">
                  <c:v>121.97501556268374</c:v>
                </c:pt>
                <c:pt idx="1141">
                  <c:v>121.68304481663323</c:v>
                </c:pt>
                <c:pt idx="1142">
                  <c:v>121.87439375653983</c:v>
                </c:pt>
                <c:pt idx="1143">
                  <c:v>120.14863044489427</c:v>
                </c:pt>
                <c:pt idx="1144">
                  <c:v>120.14863044489427</c:v>
                </c:pt>
                <c:pt idx="1145">
                  <c:v>118.63143436131466</c:v>
                </c:pt>
                <c:pt idx="1146">
                  <c:v>119.74084528550044</c:v>
                </c:pt>
                <c:pt idx="1147">
                  <c:v>119.59717775895818</c:v>
                </c:pt>
                <c:pt idx="1148">
                  <c:v>118.71016323093015</c:v>
                </c:pt>
                <c:pt idx="1149">
                  <c:v>119.02877947268428</c:v>
                </c:pt>
                <c:pt idx="1150">
                  <c:v>117.03095162595976</c:v>
                </c:pt>
                <c:pt idx="1151">
                  <c:v>116.36181466733275</c:v>
                </c:pt>
                <c:pt idx="1152">
                  <c:v>117.07329614910277</c:v>
                </c:pt>
                <c:pt idx="1153">
                  <c:v>118.78152952936438</c:v>
                </c:pt>
                <c:pt idx="1154">
                  <c:v>118.37639333737968</c:v>
                </c:pt>
                <c:pt idx="1155">
                  <c:v>118.08718842494754</c:v>
                </c:pt>
                <c:pt idx="1156">
                  <c:v>119.90177005560513</c:v>
                </c:pt>
                <c:pt idx="1157">
                  <c:v>120.97682231427835</c:v>
                </c:pt>
                <c:pt idx="1158">
                  <c:v>120.25416063182564</c:v>
                </c:pt>
                <c:pt idx="1159">
                  <c:v>121.06517316845347</c:v>
                </c:pt>
                <c:pt idx="1160">
                  <c:v>122.17076646313784</c:v>
                </c:pt>
                <c:pt idx="1161">
                  <c:v>121.80528687148396</c:v>
                </c:pt>
                <c:pt idx="1162">
                  <c:v>121.28901091452501</c:v>
                </c:pt>
                <c:pt idx="1163">
                  <c:v>122.27882875126915</c:v>
                </c:pt>
                <c:pt idx="1164">
                  <c:v>122.03298120245996</c:v>
                </c:pt>
                <c:pt idx="1165">
                  <c:v>121.51608195905182</c:v>
                </c:pt>
                <c:pt idx="1166">
                  <c:v>121.1739756092432</c:v>
                </c:pt>
                <c:pt idx="1167">
                  <c:v>120.68344917371712</c:v>
                </c:pt>
                <c:pt idx="1168">
                  <c:v>122.33079525897182</c:v>
                </c:pt>
                <c:pt idx="1169">
                  <c:v>122.23488705660006</c:v>
                </c:pt>
                <c:pt idx="1170">
                  <c:v>122.36706273923505</c:v>
                </c:pt>
                <c:pt idx="1171">
                  <c:v>123.57561516424785</c:v>
                </c:pt>
                <c:pt idx="1172">
                  <c:v>124.18814992220624</c:v>
                </c:pt>
                <c:pt idx="1173">
                  <c:v>124.83741962526477</c:v>
                </c:pt>
                <c:pt idx="1174">
                  <c:v>125.66689702295037</c:v>
                </c:pt>
                <c:pt idx="1175">
                  <c:v>126.70311074475737</c:v>
                </c:pt>
                <c:pt idx="1176">
                  <c:v>126.23323067286128</c:v>
                </c:pt>
                <c:pt idx="1177">
                  <c:v>124.40002835953362</c:v>
                </c:pt>
                <c:pt idx="1178">
                  <c:v>123.35563400308077</c:v>
                </c:pt>
                <c:pt idx="1179">
                  <c:v>123.90525578507233</c:v>
                </c:pt>
                <c:pt idx="1180">
                  <c:v>123.89212781423589</c:v>
                </c:pt>
                <c:pt idx="1181">
                  <c:v>123.58512028259824</c:v>
                </c:pt>
                <c:pt idx="1182">
                  <c:v>123.09486653489368</c:v>
                </c:pt>
                <c:pt idx="1183">
                  <c:v>123.89419245059888</c:v>
                </c:pt>
                <c:pt idx="1184">
                  <c:v>125.84667620814358</c:v>
                </c:pt>
                <c:pt idx="1185">
                  <c:v>125.8753473848071</c:v>
                </c:pt>
                <c:pt idx="1186">
                  <c:v>124.00689043169616</c:v>
                </c:pt>
                <c:pt idx="1187">
                  <c:v>124.47396571457082</c:v>
                </c:pt>
                <c:pt idx="1188">
                  <c:v>124.37365555165154</c:v>
                </c:pt>
                <c:pt idx="1189">
                  <c:v>122.7519421216205</c:v>
                </c:pt>
                <c:pt idx="1190">
                  <c:v>123.23226224154081</c:v>
                </c:pt>
                <c:pt idx="1191">
                  <c:v>122.13048657635782</c:v>
                </c:pt>
                <c:pt idx="1192">
                  <c:v>121.37331040678028</c:v>
                </c:pt>
                <c:pt idx="1193">
                  <c:v>120.16530335741054</c:v>
                </c:pt>
                <c:pt idx="1194">
                  <c:v>119.48514201971317</c:v>
                </c:pt>
                <c:pt idx="1195">
                  <c:v>120.74531035380093</c:v>
                </c:pt>
                <c:pt idx="1196">
                  <c:v>120.29537544827946</c:v>
                </c:pt>
                <c:pt idx="1197">
                  <c:v>121.43380814775645</c:v>
                </c:pt>
                <c:pt idx="1198">
                  <c:v>121.31413714950867</c:v>
                </c:pt>
                <c:pt idx="1199">
                  <c:v>121.79430144781668</c:v>
                </c:pt>
                <c:pt idx="1200">
                  <c:v>122.58766718685131</c:v>
                </c:pt>
                <c:pt idx="1201">
                  <c:v>122.66744785234984</c:v>
                </c:pt>
                <c:pt idx="1202">
                  <c:v>124.91034413982202</c:v>
                </c:pt>
                <c:pt idx="1203">
                  <c:v>124.91034413982202</c:v>
                </c:pt>
                <c:pt idx="1204">
                  <c:v>125.99221359403344</c:v>
                </c:pt>
                <c:pt idx="1205">
                  <c:v>127.01175440332415</c:v>
                </c:pt>
                <c:pt idx="1206">
                  <c:v>126.35796587350886</c:v>
                </c:pt>
                <c:pt idx="1207">
                  <c:v>125.77176496802946</c:v>
                </c:pt>
                <c:pt idx="1208">
                  <c:v>125.14337536101937</c:v>
                </c:pt>
                <c:pt idx="1209">
                  <c:v>125.51314004701155</c:v>
                </c:pt>
                <c:pt idx="1210">
                  <c:v>125.51314004701155</c:v>
                </c:pt>
                <c:pt idx="1211">
                  <c:v>125.51314004701155</c:v>
                </c:pt>
                <c:pt idx="1212">
                  <c:v>125.90499244654752</c:v>
                </c:pt>
                <c:pt idx="1213">
                  <c:v>126.5490031701909</c:v>
                </c:pt>
                <c:pt idx="1214">
                  <c:v>125.12350810545091</c:v>
                </c:pt>
              </c:numCache>
            </c:numRef>
          </c:val>
          <c:smooth val="0"/>
          <c:extLst>
            <c:ext xmlns:c16="http://schemas.microsoft.com/office/drawing/2014/chart" uri="{C3380CC4-5D6E-409C-BE32-E72D297353CC}">
              <c16:uniqueId val="{00000001-50B1-45B4-8221-769F2561882B}"/>
            </c:ext>
          </c:extLst>
        </c:ser>
        <c:dLbls>
          <c:showLegendKey val="0"/>
          <c:showVal val="0"/>
          <c:showCatName val="0"/>
          <c:showSerName val="0"/>
          <c:showPercent val="0"/>
          <c:showBubbleSize val="0"/>
        </c:dLbls>
        <c:smooth val="0"/>
        <c:axId val="493706848"/>
        <c:axId val="586409744"/>
      </c:lineChart>
      <c:dateAx>
        <c:axId val="493706848"/>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rgbClr val="002A54"/>
                </a:solidFill>
                <a:latin typeface="+mn-lt"/>
                <a:ea typeface="+mn-ea"/>
                <a:cs typeface="+mn-cs"/>
              </a:defRPr>
            </a:pPr>
            <a:endParaRPr lang="en-US"/>
          </a:p>
        </c:txPr>
        <c:crossAx val="586409744"/>
        <c:crosses val="autoZero"/>
        <c:auto val="1"/>
        <c:lblOffset val="100"/>
        <c:baseTimeUnit val="days"/>
      </c:dateAx>
      <c:valAx>
        <c:axId val="586409744"/>
        <c:scaling>
          <c:orientation val="minMax"/>
          <c:min val="85"/>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A54"/>
                </a:solidFill>
                <a:latin typeface="+mn-lt"/>
                <a:ea typeface="+mn-ea"/>
                <a:cs typeface="+mn-cs"/>
              </a:defRPr>
            </a:pPr>
            <a:endParaRPr lang="en-US"/>
          </a:p>
        </c:txPr>
        <c:crossAx val="493706848"/>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2A5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002A54"/>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137" cy="512222"/>
          </a:xfrm>
          <a:prstGeom prst="rect">
            <a:avLst/>
          </a:prstGeom>
        </p:spPr>
        <p:txBody>
          <a:bodyPr vert="horz" lIns="94752" tIns="47377" rIns="94752" bIns="47377" rtlCol="0"/>
          <a:lstStyle>
            <a:lvl1pPr algn="l">
              <a:defRPr sz="1200"/>
            </a:lvl1pPr>
          </a:lstStyle>
          <a:p>
            <a:endParaRPr lang="en-ZA"/>
          </a:p>
        </p:txBody>
      </p:sp>
      <p:sp>
        <p:nvSpPr>
          <p:cNvPr id="3" name="Date Placeholder 2"/>
          <p:cNvSpPr>
            <a:spLocks noGrp="1"/>
          </p:cNvSpPr>
          <p:nvPr>
            <p:ph type="dt" sz="quarter" idx="1"/>
          </p:nvPr>
        </p:nvSpPr>
        <p:spPr>
          <a:xfrm>
            <a:off x="4020507" y="0"/>
            <a:ext cx="3077137" cy="512222"/>
          </a:xfrm>
          <a:prstGeom prst="rect">
            <a:avLst/>
          </a:prstGeom>
        </p:spPr>
        <p:txBody>
          <a:bodyPr vert="horz" lIns="94752" tIns="47377" rIns="94752" bIns="47377" rtlCol="0"/>
          <a:lstStyle>
            <a:lvl1pPr algn="r">
              <a:defRPr sz="1200"/>
            </a:lvl1pPr>
          </a:lstStyle>
          <a:p>
            <a:fld id="{DE5B7393-5D0B-4012-B885-B6CB01FE87E4}" type="datetimeFigureOut">
              <a:rPr lang="en-ZA" smtClean="0"/>
              <a:t>2020/10/21</a:t>
            </a:fld>
            <a:endParaRPr lang="en-ZA"/>
          </a:p>
        </p:txBody>
      </p:sp>
      <p:sp>
        <p:nvSpPr>
          <p:cNvPr id="4" name="Footer Placeholder 3"/>
          <p:cNvSpPr>
            <a:spLocks noGrp="1"/>
          </p:cNvSpPr>
          <p:nvPr>
            <p:ph type="ftr" sz="quarter" idx="2"/>
          </p:nvPr>
        </p:nvSpPr>
        <p:spPr>
          <a:xfrm>
            <a:off x="0" y="9720755"/>
            <a:ext cx="3077137" cy="512222"/>
          </a:xfrm>
          <a:prstGeom prst="rect">
            <a:avLst/>
          </a:prstGeom>
        </p:spPr>
        <p:txBody>
          <a:bodyPr vert="horz" lIns="94752" tIns="47377" rIns="94752" bIns="47377" rtlCol="0" anchor="b"/>
          <a:lstStyle>
            <a:lvl1pPr algn="l">
              <a:defRPr sz="1200"/>
            </a:lvl1pPr>
          </a:lstStyle>
          <a:p>
            <a:endParaRPr lang="en-ZA"/>
          </a:p>
        </p:txBody>
      </p:sp>
      <p:sp>
        <p:nvSpPr>
          <p:cNvPr id="5" name="Slide Number Placeholder 4"/>
          <p:cNvSpPr>
            <a:spLocks noGrp="1"/>
          </p:cNvSpPr>
          <p:nvPr>
            <p:ph type="sldNum" sz="quarter" idx="3"/>
          </p:nvPr>
        </p:nvSpPr>
        <p:spPr>
          <a:xfrm>
            <a:off x="4020507" y="9720755"/>
            <a:ext cx="3077137" cy="512222"/>
          </a:xfrm>
          <a:prstGeom prst="rect">
            <a:avLst/>
          </a:prstGeom>
        </p:spPr>
        <p:txBody>
          <a:bodyPr vert="horz" lIns="94752" tIns="47377" rIns="94752" bIns="47377" rtlCol="0" anchor="b"/>
          <a:lstStyle>
            <a:lvl1pPr algn="r">
              <a:defRPr sz="1200"/>
            </a:lvl1pPr>
          </a:lstStyle>
          <a:p>
            <a:fld id="{535CD193-335A-4042-AA54-A556155807FA}" type="slidenum">
              <a:rPr lang="en-ZA" smtClean="0"/>
              <a:t>‹#›</a:t>
            </a:fld>
            <a:endParaRPr lang="en-ZA"/>
          </a:p>
        </p:txBody>
      </p:sp>
    </p:spTree>
    <p:extLst>
      <p:ext uri="{BB962C8B-B14F-4D97-AF65-F5344CB8AC3E}">
        <p14:creationId xmlns:p14="http://schemas.microsoft.com/office/powerpoint/2010/main" val="258724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76363" cy="511730"/>
          </a:xfrm>
          <a:prstGeom prst="rect">
            <a:avLst/>
          </a:prstGeom>
        </p:spPr>
        <p:txBody>
          <a:bodyPr vert="horz" lIns="94752" tIns="47377" rIns="94752" bIns="47377" rtlCol="0"/>
          <a:lstStyle>
            <a:lvl1pPr algn="l">
              <a:defRPr sz="1200"/>
            </a:lvl1pPr>
          </a:lstStyle>
          <a:p>
            <a:endParaRPr lang="en-ZA"/>
          </a:p>
        </p:txBody>
      </p:sp>
      <p:sp>
        <p:nvSpPr>
          <p:cNvPr id="3" name="Date Placeholder 2"/>
          <p:cNvSpPr>
            <a:spLocks noGrp="1"/>
          </p:cNvSpPr>
          <p:nvPr>
            <p:ph type="dt" idx="1"/>
          </p:nvPr>
        </p:nvSpPr>
        <p:spPr>
          <a:xfrm>
            <a:off x="4021296" y="2"/>
            <a:ext cx="3076363" cy="511730"/>
          </a:xfrm>
          <a:prstGeom prst="rect">
            <a:avLst/>
          </a:prstGeom>
        </p:spPr>
        <p:txBody>
          <a:bodyPr vert="horz" lIns="94752" tIns="47377" rIns="94752" bIns="47377" rtlCol="0"/>
          <a:lstStyle>
            <a:lvl1pPr algn="r">
              <a:defRPr sz="1200"/>
            </a:lvl1pPr>
          </a:lstStyle>
          <a:p>
            <a:fld id="{9BB01EC2-1D1D-4EE3-9B31-D69FADFDF59E}" type="datetimeFigureOut">
              <a:rPr lang="en-ZA" smtClean="0"/>
              <a:t>2020/10/21</a:t>
            </a:fld>
            <a:endParaRPr lang="en-ZA"/>
          </a:p>
        </p:txBody>
      </p:sp>
      <p:sp>
        <p:nvSpPr>
          <p:cNvPr id="4" name="Slide Image Placehold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4752" tIns="47377" rIns="94752" bIns="47377" rtlCol="0" anchor="ctr"/>
          <a:lstStyle/>
          <a:p>
            <a:endParaRPr lang="en-ZA"/>
          </a:p>
        </p:txBody>
      </p:sp>
      <p:sp>
        <p:nvSpPr>
          <p:cNvPr id="5" name="Notes Placeholder 4"/>
          <p:cNvSpPr>
            <a:spLocks noGrp="1"/>
          </p:cNvSpPr>
          <p:nvPr>
            <p:ph type="body" sz="quarter" idx="3"/>
          </p:nvPr>
        </p:nvSpPr>
        <p:spPr>
          <a:xfrm>
            <a:off x="709931" y="4861443"/>
            <a:ext cx="5679440" cy="4605576"/>
          </a:xfrm>
          <a:prstGeom prst="rect">
            <a:avLst/>
          </a:prstGeom>
        </p:spPr>
        <p:txBody>
          <a:bodyPr vert="horz" lIns="94752" tIns="47377" rIns="94752" bIns="473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2" y="9721107"/>
            <a:ext cx="3076363" cy="511730"/>
          </a:xfrm>
          <a:prstGeom prst="rect">
            <a:avLst/>
          </a:prstGeom>
        </p:spPr>
        <p:txBody>
          <a:bodyPr vert="horz" lIns="94752" tIns="47377" rIns="94752" bIns="47377" rtlCol="0" anchor="b"/>
          <a:lstStyle>
            <a:lvl1pPr algn="l">
              <a:defRPr sz="1200"/>
            </a:lvl1pPr>
          </a:lstStyle>
          <a:p>
            <a:endParaRPr lang="en-ZA"/>
          </a:p>
        </p:txBody>
      </p:sp>
      <p:sp>
        <p:nvSpPr>
          <p:cNvPr id="7" name="Slide Number Placeholder 6"/>
          <p:cNvSpPr>
            <a:spLocks noGrp="1"/>
          </p:cNvSpPr>
          <p:nvPr>
            <p:ph type="sldNum" sz="quarter" idx="5"/>
          </p:nvPr>
        </p:nvSpPr>
        <p:spPr>
          <a:xfrm>
            <a:off x="4021296" y="9721107"/>
            <a:ext cx="3076363" cy="511730"/>
          </a:xfrm>
          <a:prstGeom prst="rect">
            <a:avLst/>
          </a:prstGeom>
        </p:spPr>
        <p:txBody>
          <a:bodyPr vert="horz" lIns="94752" tIns="47377" rIns="94752" bIns="47377" rtlCol="0" anchor="b"/>
          <a:lstStyle>
            <a:lvl1pPr algn="r">
              <a:defRPr sz="1200"/>
            </a:lvl1pPr>
          </a:lstStyle>
          <a:p>
            <a:fld id="{C9BE28C7-522C-405A-BEF1-5C469C62E4E0}" type="slidenum">
              <a:rPr lang="en-ZA" smtClean="0"/>
              <a:t>‹#›</a:t>
            </a:fld>
            <a:endParaRPr lang="en-ZA"/>
          </a:p>
        </p:txBody>
      </p:sp>
    </p:spTree>
    <p:extLst>
      <p:ext uri="{BB962C8B-B14F-4D97-AF65-F5344CB8AC3E}">
        <p14:creationId xmlns:p14="http://schemas.microsoft.com/office/powerpoint/2010/main" val="2491977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a:latin typeface="Arial" pitchFamily="34" charset="0"/>
              <a:ea typeface="ＭＳ Ｐゴシック" pitchFamily="34" charset="-128"/>
            </a:endParaRPr>
          </a:p>
        </p:txBody>
      </p:sp>
    </p:spTree>
    <p:extLst>
      <p:ext uri="{BB962C8B-B14F-4D97-AF65-F5344CB8AC3E}">
        <p14:creationId xmlns:p14="http://schemas.microsoft.com/office/powerpoint/2010/main" val="1994954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03016" y="2995333"/>
            <a:ext cx="6355183" cy="667967"/>
          </a:xfrm>
          <a:prstGeom prst="rect">
            <a:avLst/>
          </a:prstGeom>
          <a:noFill/>
          <a:ln>
            <a:noFill/>
          </a:ln>
        </p:spPr>
        <p:txBody>
          <a:bodyPr/>
          <a:lstStyle>
            <a:lvl1pPr algn="l">
              <a:defRPr sz="3600">
                <a:solidFill>
                  <a:schemeClr val="bg1"/>
                </a:solidFill>
                <a:latin typeface="Trebuchet MS"/>
                <a:cs typeface="Trebuchet MS"/>
              </a:defRPr>
            </a:lvl1pPr>
          </a:lstStyle>
          <a:p>
            <a:r>
              <a:rPr lang="en-US" dirty="0"/>
              <a:t>DIVIDER PAGE TITLE</a:t>
            </a:r>
          </a:p>
        </p:txBody>
      </p:sp>
    </p:spTree>
    <p:extLst>
      <p:ext uri="{BB962C8B-B14F-4D97-AF65-F5344CB8AC3E}">
        <p14:creationId xmlns:p14="http://schemas.microsoft.com/office/powerpoint/2010/main" val="1994881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8800" y="671512"/>
            <a:ext cx="8021638" cy="741363"/>
          </a:xfrm>
        </p:spPr>
        <p:txBody>
          <a:bodyPr/>
          <a:lstStyle/>
          <a:p>
            <a:r>
              <a:rPr lang="en-US" dirty="0"/>
              <a:t>CLICK TO EDIT MASTER TITLE STYLE</a:t>
            </a:r>
          </a:p>
        </p:txBody>
      </p:sp>
    </p:spTree>
    <p:extLst>
      <p:ext uri="{BB962C8B-B14F-4D97-AF65-F5344CB8AC3E}">
        <p14:creationId xmlns:p14="http://schemas.microsoft.com/office/powerpoint/2010/main" val="1636057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a:xfrm>
            <a:off x="685800" y="1752600"/>
            <a:ext cx="7772400" cy="4343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xfrm>
            <a:off x="3635375" y="6237288"/>
            <a:ext cx="1905000" cy="457200"/>
          </a:xfrm>
          <a:prstGeom prst="rect">
            <a:avLst/>
          </a:prstGeom>
        </p:spPr>
        <p:txBody>
          <a:bodyPr/>
          <a:lstStyle>
            <a:lvl1pPr>
              <a:defRPr/>
            </a:lvl1pPr>
          </a:lstStyle>
          <a:p>
            <a:pPr>
              <a:defRPr/>
            </a:pPr>
            <a:fld id="{FFB88E2A-7495-4898-8CF3-767D2CCE8A17}"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57924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8800" y="671512"/>
            <a:ext cx="8021638" cy="741363"/>
          </a:xfrm>
        </p:spPr>
        <p:txBody>
          <a:bodyPr/>
          <a:lstStyle/>
          <a:p>
            <a:r>
              <a:rPr lang="en-US" dirty="0"/>
              <a:t>CLICK TO EDIT MASTER TITLE STYLE</a:t>
            </a:r>
          </a:p>
        </p:txBody>
      </p:sp>
    </p:spTree>
    <p:extLst>
      <p:ext uri="{BB962C8B-B14F-4D97-AF65-F5344CB8AC3E}">
        <p14:creationId xmlns:p14="http://schemas.microsoft.com/office/powerpoint/2010/main" val="261567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286" y="758207"/>
            <a:ext cx="8004152" cy="65896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560413" y="1545901"/>
            <a:ext cx="8020025" cy="435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2103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8800" y="671512"/>
            <a:ext cx="8021638" cy="741363"/>
          </a:xfrm>
        </p:spPr>
        <p:txBody>
          <a:bodyPr/>
          <a:lstStyle/>
          <a:p>
            <a:r>
              <a:rPr lang="en-US" dirty="0"/>
              <a:t>CLICK TO EDIT MASTER TITLE STYLE</a:t>
            </a:r>
          </a:p>
        </p:txBody>
      </p:sp>
    </p:spTree>
    <p:extLst>
      <p:ext uri="{BB962C8B-B14F-4D97-AF65-F5344CB8AC3E}">
        <p14:creationId xmlns:p14="http://schemas.microsoft.com/office/powerpoint/2010/main" val="2955873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03016" y="2995333"/>
            <a:ext cx="6355183" cy="667967"/>
          </a:xfrm>
          <a:prstGeom prst="rect">
            <a:avLst/>
          </a:prstGeom>
          <a:noFill/>
          <a:ln>
            <a:noFill/>
          </a:ln>
        </p:spPr>
        <p:txBody>
          <a:bodyPr/>
          <a:lstStyle>
            <a:lvl1pPr algn="l">
              <a:defRPr sz="3600">
                <a:solidFill>
                  <a:schemeClr val="bg1"/>
                </a:solidFill>
                <a:latin typeface="Trebuchet MS"/>
                <a:cs typeface="Trebuchet MS"/>
              </a:defRPr>
            </a:lvl1pPr>
          </a:lstStyle>
          <a:p>
            <a:r>
              <a:rPr lang="en-US" dirty="0"/>
              <a:t>DIVIDER PAGE TITLE</a:t>
            </a:r>
          </a:p>
        </p:txBody>
      </p:sp>
    </p:spTree>
    <p:extLst>
      <p:ext uri="{BB962C8B-B14F-4D97-AF65-F5344CB8AC3E}">
        <p14:creationId xmlns:p14="http://schemas.microsoft.com/office/powerpoint/2010/main" val="4077597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8800" y="671512"/>
            <a:ext cx="8021638" cy="741363"/>
          </a:xfrm>
        </p:spPr>
        <p:txBody>
          <a:bodyPr/>
          <a:lstStyle/>
          <a:p>
            <a:r>
              <a:rPr lang="en-US" dirty="0"/>
              <a:t>CLICK TO EDIT MASTER TITLE STYLE</a:t>
            </a:r>
          </a:p>
        </p:txBody>
      </p:sp>
    </p:spTree>
    <p:extLst>
      <p:ext uri="{BB962C8B-B14F-4D97-AF65-F5344CB8AC3E}">
        <p14:creationId xmlns:p14="http://schemas.microsoft.com/office/powerpoint/2010/main" val="1875062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white plai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17352" y="152199"/>
            <a:ext cx="5322469" cy="2481677"/>
          </a:xfrm>
        </p:spPr>
        <p:txBody>
          <a:bodyPr lIns="0" tIns="0" rIns="0" bIns="0">
            <a:normAutofit/>
          </a:bodyPr>
          <a:lstStyle>
            <a:lvl1pPr>
              <a:lnSpc>
                <a:spcPct val="95000"/>
              </a:lnSpc>
              <a:defRPr sz="5700" b="0" i="0">
                <a:solidFill>
                  <a:schemeClr val="tx1"/>
                </a:solidFill>
                <a:latin typeface="Arial" charset="0"/>
                <a:ea typeface="Arial" charset="0"/>
                <a:cs typeface="Arial" charset="0"/>
              </a:defRPr>
            </a:lvl1pPr>
          </a:lstStyle>
          <a:p>
            <a:r>
              <a:rPr lang="en-US" dirty="0"/>
              <a:t>Presentation</a:t>
            </a:r>
            <a:br>
              <a:rPr lang="en-US" dirty="0"/>
            </a:br>
            <a:r>
              <a:rPr lang="en-US" dirty="0"/>
              <a:t>Title</a:t>
            </a:r>
          </a:p>
        </p:txBody>
      </p:sp>
      <p:sp>
        <p:nvSpPr>
          <p:cNvPr id="10" name="Text Placeholder 9"/>
          <p:cNvSpPr>
            <a:spLocks noGrp="1"/>
          </p:cNvSpPr>
          <p:nvPr>
            <p:ph type="body" sz="quarter" idx="12" hasCustomPrompt="1"/>
          </p:nvPr>
        </p:nvSpPr>
        <p:spPr>
          <a:xfrm>
            <a:off x="320675" y="2719817"/>
            <a:ext cx="3968750" cy="440834"/>
          </a:xfrm>
        </p:spPr>
        <p:txBody>
          <a:bodyPr lIns="0" tIns="0" rIns="0" bIns="0"/>
          <a:lstStyle>
            <a:lvl1pPr>
              <a:defRPr sz="1900">
                <a:solidFill>
                  <a:schemeClr val="tx1"/>
                </a:solidFill>
              </a:defRPr>
            </a:lvl1pPr>
          </a:lstStyle>
          <a:p>
            <a:pPr lvl="0"/>
            <a:r>
              <a:rPr lang="en-US" dirty="0"/>
              <a:t>Subtitle</a:t>
            </a:r>
          </a:p>
        </p:txBody>
      </p:sp>
      <p:sp>
        <p:nvSpPr>
          <p:cNvPr id="11" name="Text Placeholder 9"/>
          <p:cNvSpPr>
            <a:spLocks noGrp="1"/>
          </p:cNvSpPr>
          <p:nvPr>
            <p:ph type="body" sz="quarter" idx="13" hasCustomPrompt="1"/>
          </p:nvPr>
        </p:nvSpPr>
        <p:spPr>
          <a:xfrm>
            <a:off x="6421438" y="284622"/>
            <a:ext cx="2381326" cy="440834"/>
          </a:xfrm>
        </p:spPr>
        <p:txBody>
          <a:bodyPr lIns="0" tIns="0" rIns="0" bIns="0"/>
          <a:lstStyle>
            <a:lvl1pPr>
              <a:spcBef>
                <a:spcPts val="0"/>
              </a:spcBef>
              <a:defRPr sz="1100">
                <a:solidFill>
                  <a:schemeClr val="tx1"/>
                </a:solidFill>
              </a:defRPr>
            </a:lvl1pPr>
          </a:lstStyle>
          <a:p>
            <a:pPr lvl="0"/>
            <a:r>
              <a:rPr lang="en-US" dirty="0"/>
              <a:t>Presenter Name</a:t>
            </a:r>
          </a:p>
        </p:txBody>
      </p:sp>
      <p:sp>
        <p:nvSpPr>
          <p:cNvPr id="13" name="Text Placeholder 9"/>
          <p:cNvSpPr>
            <a:spLocks noGrp="1"/>
          </p:cNvSpPr>
          <p:nvPr>
            <p:ph type="body" sz="quarter" idx="15" hasCustomPrompt="1"/>
          </p:nvPr>
        </p:nvSpPr>
        <p:spPr>
          <a:xfrm>
            <a:off x="6421438" y="1598177"/>
            <a:ext cx="2381326" cy="828861"/>
          </a:xfrm>
        </p:spPr>
        <p:txBody>
          <a:bodyPr lIns="0" tIns="0" rIns="0" bIns="0"/>
          <a:lstStyle>
            <a:lvl1pPr>
              <a:defRPr sz="950" baseline="0">
                <a:solidFill>
                  <a:schemeClr val="bg1">
                    <a:lumMod val="50000"/>
                  </a:schemeClr>
                </a:solidFill>
                <a:latin typeface="Arial Narrow" charset="0"/>
                <a:ea typeface="Arial Narrow" charset="0"/>
                <a:cs typeface="Arial Narrow" charset="0"/>
              </a:defRPr>
            </a:lvl1pPr>
          </a:lstStyle>
          <a:p>
            <a:pPr lvl="0"/>
            <a:r>
              <a:rPr lang="en-US" dirty="0"/>
              <a:t>Disclaimer paragraph</a:t>
            </a:r>
          </a:p>
        </p:txBody>
      </p:sp>
      <p:sp>
        <p:nvSpPr>
          <p:cNvPr id="4" name="Date Placeholder 3"/>
          <p:cNvSpPr>
            <a:spLocks noGrp="1"/>
          </p:cNvSpPr>
          <p:nvPr>
            <p:ph type="dt" sz="half" idx="18"/>
          </p:nvPr>
        </p:nvSpPr>
        <p:spPr>
          <a:xfrm>
            <a:off x="6421438" y="1098982"/>
            <a:ext cx="2381326" cy="223277"/>
          </a:xfrm>
        </p:spPr>
        <p:txBody>
          <a:bodyPr>
            <a:normAutofit/>
          </a:bodyPr>
          <a:lstStyle>
            <a:lvl1pPr algn="l">
              <a:defRPr b="0" i="0">
                <a:latin typeface="Arial" charset="0"/>
                <a:ea typeface="Arial" charset="0"/>
                <a:cs typeface="Arial" charset="0"/>
              </a:defRPr>
            </a:lvl1pPr>
          </a:lstStyle>
          <a:p>
            <a:endParaRPr dirty="0"/>
          </a:p>
        </p:txBody>
      </p:sp>
    </p:spTree>
    <p:extLst>
      <p:ext uri="{BB962C8B-B14F-4D97-AF65-F5344CB8AC3E}">
        <p14:creationId xmlns:p14="http://schemas.microsoft.com/office/powerpoint/2010/main" val="3704642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black plain">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6018226"/>
            <a:ext cx="2381156" cy="8397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fontAlgn="base">
              <a:spcBef>
                <a:spcPct val="0"/>
              </a:spcBef>
              <a:spcAft>
                <a:spcPct val="0"/>
              </a:spcAft>
            </a:pPr>
            <a:endParaRPr lang="en-US">
              <a:solidFill>
                <a:prstClr val="white"/>
              </a:solidFill>
            </a:endParaRPr>
          </a:p>
        </p:txBody>
      </p:sp>
      <p:sp>
        <p:nvSpPr>
          <p:cNvPr id="8" name="Title 7"/>
          <p:cNvSpPr>
            <a:spLocks noGrp="1"/>
          </p:cNvSpPr>
          <p:nvPr>
            <p:ph type="title" hasCustomPrompt="1"/>
          </p:nvPr>
        </p:nvSpPr>
        <p:spPr>
          <a:xfrm>
            <a:off x="317352" y="152199"/>
            <a:ext cx="5322469" cy="2481677"/>
          </a:xfrm>
        </p:spPr>
        <p:txBody>
          <a:bodyPr lIns="0" tIns="0" rIns="0" bIns="0">
            <a:normAutofit/>
          </a:bodyPr>
          <a:lstStyle>
            <a:lvl1pPr>
              <a:lnSpc>
                <a:spcPct val="95000"/>
              </a:lnSpc>
              <a:defRPr sz="5700" b="0" i="0">
                <a:solidFill>
                  <a:schemeClr val="tx1"/>
                </a:solidFill>
                <a:latin typeface="Arial Regular" charset="0"/>
                <a:cs typeface="Arial Regular" charset="0"/>
              </a:defRPr>
            </a:lvl1pPr>
          </a:lstStyle>
          <a:p>
            <a:r>
              <a:rPr lang="en-US" dirty="0"/>
              <a:t>Presentation</a:t>
            </a:r>
            <a:br>
              <a:rPr lang="en-US" dirty="0"/>
            </a:br>
            <a:r>
              <a:rPr lang="en-US" dirty="0"/>
              <a:t>Title</a:t>
            </a:r>
          </a:p>
        </p:txBody>
      </p:sp>
      <p:sp>
        <p:nvSpPr>
          <p:cNvPr id="10" name="Text Placeholder 9"/>
          <p:cNvSpPr>
            <a:spLocks noGrp="1"/>
          </p:cNvSpPr>
          <p:nvPr>
            <p:ph type="body" sz="quarter" idx="12" hasCustomPrompt="1"/>
          </p:nvPr>
        </p:nvSpPr>
        <p:spPr>
          <a:xfrm>
            <a:off x="320675" y="2719817"/>
            <a:ext cx="3968750" cy="440834"/>
          </a:xfrm>
        </p:spPr>
        <p:txBody>
          <a:bodyPr lIns="0" tIns="0" rIns="0" bIns="0"/>
          <a:lstStyle>
            <a:lvl1pPr>
              <a:defRPr sz="1900">
                <a:solidFill>
                  <a:schemeClr val="tx1"/>
                </a:solidFill>
              </a:defRPr>
            </a:lvl1pPr>
          </a:lstStyle>
          <a:p>
            <a:pPr lvl="0"/>
            <a:r>
              <a:rPr lang="en-US" dirty="0"/>
              <a:t>Subtitle</a:t>
            </a:r>
          </a:p>
        </p:txBody>
      </p:sp>
      <p:sp>
        <p:nvSpPr>
          <p:cNvPr id="11" name="Text Placeholder 9"/>
          <p:cNvSpPr>
            <a:spLocks noGrp="1"/>
          </p:cNvSpPr>
          <p:nvPr>
            <p:ph type="body" sz="quarter" idx="13" hasCustomPrompt="1"/>
          </p:nvPr>
        </p:nvSpPr>
        <p:spPr>
          <a:xfrm>
            <a:off x="6421439" y="284622"/>
            <a:ext cx="2378176" cy="440834"/>
          </a:xfrm>
        </p:spPr>
        <p:txBody>
          <a:bodyPr lIns="0" tIns="0" rIns="0" bIns="0"/>
          <a:lstStyle>
            <a:lvl1pPr>
              <a:spcBef>
                <a:spcPts val="0"/>
              </a:spcBef>
              <a:defRPr sz="1100">
                <a:solidFill>
                  <a:schemeClr val="tx1"/>
                </a:solidFill>
              </a:defRPr>
            </a:lvl1pPr>
          </a:lstStyle>
          <a:p>
            <a:pPr lvl="0"/>
            <a:r>
              <a:rPr lang="en-US" dirty="0"/>
              <a:t>Presenter Name</a:t>
            </a:r>
          </a:p>
        </p:txBody>
      </p:sp>
      <p:sp>
        <p:nvSpPr>
          <p:cNvPr id="13" name="Text Placeholder 9"/>
          <p:cNvSpPr>
            <a:spLocks noGrp="1"/>
          </p:cNvSpPr>
          <p:nvPr>
            <p:ph type="body" sz="quarter" idx="15" hasCustomPrompt="1"/>
          </p:nvPr>
        </p:nvSpPr>
        <p:spPr>
          <a:xfrm>
            <a:off x="6421439" y="1602218"/>
            <a:ext cx="2378176" cy="828861"/>
          </a:xfrm>
        </p:spPr>
        <p:txBody>
          <a:bodyPr lIns="0" tIns="0" rIns="0" bIns="0"/>
          <a:lstStyle>
            <a:lvl1pPr>
              <a:defRPr sz="950" baseline="0">
                <a:solidFill>
                  <a:schemeClr val="tx1">
                    <a:lumMod val="65000"/>
                  </a:schemeClr>
                </a:solidFill>
                <a:latin typeface="Arial Narrow" charset="0"/>
                <a:ea typeface="Arial Narrow" charset="0"/>
                <a:cs typeface="Arial Narrow" charset="0"/>
              </a:defRPr>
            </a:lvl1pPr>
          </a:lstStyle>
          <a:p>
            <a:pPr lvl="0"/>
            <a:r>
              <a:rPr lang="en-US" dirty="0"/>
              <a:t>Disclaimer paragraph</a:t>
            </a:r>
          </a:p>
        </p:txBody>
      </p:sp>
      <p:sp>
        <p:nvSpPr>
          <p:cNvPr id="2" name="Date Placeholder 1"/>
          <p:cNvSpPr>
            <a:spLocks noGrp="1"/>
          </p:cNvSpPr>
          <p:nvPr>
            <p:ph type="dt" sz="half" idx="16"/>
          </p:nvPr>
        </p:nvSpPr>
        <p:spPr>
          <a:xfrm>
            <a:off x="6420775" y="1100212"/>
            <a:ext cx="2386676" cy="223277"/>
          </a:xfrm>
        </p:spPr>
        <p:txBody>
          <a:bodyPr/>
          <a:lstStyle>
            <a:lvl1pPr algn="l">
              <a:defRPr>
                <a:solidFill>
                  <a:schemeClr val="tx1"/>
                </a:solidFill>
              </a:defRPr>
            </a:lvl1pPr>
          </a:lstStyle>
          <a:p>
            <a:endParaRPr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3736" y="5971032"/>
            <a:ext cx="1664208" cy="823718"/>
          </a:xfrm>
          <a:prstGeom prst="rect">
            <a:avLst/>
          </a:prstGeom>
        </p:spPr>
      </p:pic>
    </p:spTree>
    <p:extLst>
      <p:ext uri="{BB962C8B-B14F-4D97-AF65-F5344CB8AC3E}">
        <p14:creationId xmlns:p14="http://schemas.microsoft.com/office/powerpoint/2010/main" val="391468897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white Big imag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320675" y="312738"/>
            <a:ext cx="8486775" cy="4645025"/>
          </a:xfrm>
          <a:ln>
            <a:noFill/>
          </a:ln>
        </p:spPr>
        <p:txBody>
          <a:bodyPr anchor="ctr"/>
          <a:lstStyle>
            <a:lvl1pPr algn="ctr">
              <a:defRPr>
                <a:solidFill>
                  <a:schemeClr val="tx1"/>
                </a:solidFill>
              </a:defRPr>
            </a:lvl1pPr>
          </a:lstStyle>
          <a:p>
            <a:r>
              <a:rPr lang="en-US" dirty="0"/>
              <a:t>Cover image</a:t>
            </a:r>
          </a:p>
        </p:txBody>
      </p:sp>
      <p:sp>
        <p:nvSpPr>
          <p:cNvPr id="8" name="Title 7"/>
          <p:cNvSpPr>
            <a:spLocks noGrp="1"/>
          </p:cNvSpPr>
          <p:nvPr>
            <p:ph type="title" hasCustomPrompt="1"/>
          </p:nvPr>
        </p:nvSpPr>
        <p:spPr>
          <a:xfrm>
            <a:off x="627626" y="556302"/>
            <a:ext cx="4863464" cy="1072240"/>
          </a:xfrm>
        </p:spPr>
        <p:txBody>
          <a:bodyPr lIns="0" tIns="0" rIns="0" bIns="0">
            <a:normAutofit/>
          </a:bodyPr>
          <a:lstStyle>
            <a:lvl1pPr>
              <a:lnSpc>
                <a:spcPct val="90000"/>
              </a:lnSpc>
              <a:defRPr sz="3750" b="0" i="0">
                <a:solidFill>
                  <a:schemeClr val="tx1"/>
                </a:solidFill>
                <a:latin typeface="Arial Regular" charset="0"/>
                <a:cs typeface="Arial Regular" charset="0"/>
              </a:defRPr>
            </a:lvl1pPr>
          </a:lstStyle>
          <a:p>
            <a:r>
              <a:rPr lang="en-US" dirty="0"/>
              <a:t>Presentation</a:t>
            </a:r>
            <a:br>
              <a:rPr lang="en-US" dirty="0"/>
            </a:br>
            <a:r>
              <a:rPr lang="en-US" dirty="0"/>
              <a:t>Title</a:t>
            </a:r>
          </a:p>
        </p:txBody>
      </p:sp>
      <p:sp>
        <p:nvSpPr>
          <p:cNvPr id="10" name="Text Placeholder 9"/>
          <p:cNvSpPr>
            <a:spLocks noGrp="1"/>
          </p:cNvSpPr>
          <p:nvPr>
            <p:ph type="body" sz="quarter" idx="12" hasCustomPrompt="1"/>
          </p:nvPr>
        </p:nvSpPr>
        <p:spPr>
          <a:xfrm>
            <a:off x="627625" y="1606241"/>
            <a:ext cx="4863464" cy="440834"/>
          </a:xfrm>
        </p:spPr>
        <p:txBody>
          <a:bodyPr lIns="0" tIns="0" rIns="0" bIns="0"/>
          <a:lstStyle>
            <a:lvl1pPr>
              <a:defRPr sz="1000">
                <a:solidFill>
                  <a:schemeClr val="tx1"/>
                </a:solidFill>
              </a:defRPr>
            </a:lvl1pPr>
          </a:lstStyle>
          <a:p>
            <a:pPr lvl="0"/>
            <a:r>
              <a:rPr lang="en-US" dirty="0"/>
              <a:t>Subtitle</a:t>
            </a:r>
          </a:p>
        </p:txBody>
      </p:sp>
      <p:sp>
        <p:nvSpPr>
          <p:cNvPr id="11" name="Text Placeholder 9"/>
          <p:cNvSpPr>
            <a:spLocks noGrp="1"/>
          </p:cNvSpPr>
          <p:nvPr>
            <p:ph type="body" sz="quarter" idx="13" hasCustomPrompt="1"/>
          </p:nvPr>
        </p:nvSpPr>
        <p:spPr>
          <a:xfrm>
            <a:off x="6421439" y="613908"/>
            <a:ext cx="2208150" cy="440834"/>
          </a:xfrm>
        </p:spPr>
        <p:txBody>
          <a:bodyPr lIns="0" tIns="0" rIns="0" bIns="0"/>
          <a:lstStyle>
            <a:lvl1pPr>
              <a:spcBef>
                <a:spcPts val="0"/>
              </a:spcBef>
              <a:defRPr sz="950">
                <a:solidFill>
                  <a:schemeClr val="tx1"/>
                </a:solidFill>
              </a:defRPr>
            </a:lvl1pPr>
          </a:lstStyle>
          <a:p>
            <a:pPr lvl="0"/>
            <a:r>
              <a:rPr lang="en-US" dirty="0"/>
              <a:t>Presenter Name</a:t>
            </a:r>
          </a:p>
        </p:txBody>
      </p:sp>
      <p:sp>
        <p:nvSpPr>
          <p:cNvPr id="13" name="Text Placeholder 9"/>
          <p:cNvSpPr>
            <a:spLocks noGrp="1"/>
          </p:cNvSpPr>
          <p:nvPr>
            <p:ph type="body" sz="quarter" idx="15" hasCustomPrompt="1"/>
          </p:nvPr>
        </p:nvSpPr>
        <p:spPr>
          <a:xfrm>
            <a:off x="6421439" y="1934679"/>
            <a:ext cx="2208150" cy="828861"/>
          </a:xfrm>
        </p:spPr>
        <p:txBody>
          <a:bodyPr lIns="0" tIns="0" rIns="0" bIns="0"/>
          <a:lstStyle>
            <a:lvl1pPr>
              <a:defRPr sz="950" baseline="0">
                <a:solidFill>
                  <a:schemeClr val="bg1">
                    <a:lumMod val="50000"/>
                  </a:schemeClr>
                </a:solidFill>
              </a:defRPr>
            </a:lvl1pPr>
          </a:lstStyle>
          <a:p>
            <a:pPr lvl="0"/>
            <a:r>
              <a:rPr lang="en-US" dirty="0"/>
              <a:t>Disclaimer paragraph</a:t>
            </a:r>
          </a:p>
        </p:txBody>
      </p:sp>
      <p:sp>
        <p:nvSpPr>
          <p:cNvPr id="2" name="Date Placeholder 1"/>
          <p:cNvSpPr>
            <a:spLocks noGrp="1"/>
          </p:cNvSpPr>
          <p:nvPr>
            <p:ph type="dt" sz="half" idx="17"/>
          </p:nvPr>
        </p:nvSpPr>
        <p:spPr>
          <a:xfrm>
            <a:off x="6420783" y="1291089"/>
            <a:ext cx="2216042" cy="223277"/>
          </a:xfrm>
        </p:spPr>
        <p:txBody>
          <a:bodyPr/>
          <a:lstStyle/>
          <a:p>
            <a:endParaRPr dirty="0"/>
          </a:p>
        </p:txBody>
      </p:sp>
    </p:spTree>
    <p:extLst>
      <p:ext uri="{BB962C8B-B14F-4D97-AF65-F5344CB8AC3E}">
        <p14:creationId xmlns:p14="http://schemas.microsoft.com/office/powerpoint/2010/main" val="1053381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741C6-0373-B64B-BC0D-9F02E32AE148}" type="slidenum">
              <a:rPr lang="en-US" smtClean="0"/>
              <a:t>‹#›</a:t>
            </a:fld>
            <a:endParaRPr lang="en-US"/>
          </a:p>
        </p:txBody>
      </p:sp>
    </p:spTree>
    <p:extLst>
      <p:ext uri="{BB962C8B-B14F-4D97-AF65-F5344CB8AC3E}">
        <p14:creationId xmlns:p14="http://schemas.microsoft.com/office/powerpoint/2010/main" val="62921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black Slim image">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6018226"/>
            <a:ext cx="2381156" cy="8397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fontAlgn="base">
              <a:spcBef>
                <a:spcPct val="0"/>
              </a:spcBef>
              <a:spcAft>
                <a:spcPct val="0"/>
              </a:spcAft>
            </a:pPr>
            <a:endParaRPr lang="en-US">
              <a:solidFill>
                <a:prstClr val="white"/>
              </a:solidFill>
            </a:endParaRPr>
          </a:p>
        </p:txBody>
      </p:sp>
      <p:sp>
        <p:nvSpPr>
          <p:cNvPr id="4" name="Picture Placeholder 3"/>
          <p:cNvSpPr>
            <a:spLocks noGrp="1"/>
          </p:cNvSpPr>
          <p:nvPr>
            <p:ph type="pic" sz="quarter" idx="16" hasCustomPrompt="1"/>
          </p:nvPr>
        </p:nvSpPr>
        <p:spPr>
          <a:xfrm>
            <a:off x="320675" y="2419839"/>
            <a:ext cx="8486775" cy="2537621"/>
          </a:xfrm>
          <a:ln>
            <a:noFill/>
          </a:ln>
        </p:spPr>
        <p:txBody>
          <a:bodyPr anchor="ctr"/>
          <a:lstStyle>
            <a:lvl1pPr algn="ctr">
              <a:defRPr>
                <a:solidFill>
                  <a:schemeClr val="tx1"/>
                </a:solidFill>
              </a:defRPr>
            </a:lvl1pPr>
          </a:lstStyle>
          <a:p>
            <a:r>
              <a:rPr lang="en-US" dirty="0"/>
              <a:t>Cover image</a:t>
            </a:r>
          </a:p>
        </p:txBody>
      </p:sp>
      <p:sp>
        <p:nvSpPr>
          <p:cNvPr id="8" name="Title 7"/>
          <p:cNvSpPr>
            <a:spLocks noGrp="1"/>
          </p:cNvSpPr>
          <p:nvPr>
            <p:ph type="title" hasCustomPrompt="1"/>
          </p:nvPr>
        </p:nvSpPr>
        <p:spPr>
          <a:xfrm>
            <a:off x="320676" y="241240"/>
            <a:ext cx="5163199" cy="1072240"/>
          </a:xfrm>
        </p:spPr>
        <p:txBody>
          <a:bodyPr lIns="0" tIns="0" rIns="0" bIns="0">
            <a:normAutofit/>
          </a:bodyPr>
          <a:lstStyle>
            <a:lvl1pPr>
              <a:lnSpc>
                <a:spcPct val="90000"/>
              </a:lnSpc>
              <a:defRPr sz="3750" b="0" i="0">
                <a:solidFill>
                  <a:schemeClr val="tx1"/>
                </a:solidFill>
                <a:latin typeface="Arial Regular" charset="0"/>
                <a:cs typeface="Arial Regular" charset="0"/>
              </a:defRPr>
            </a:lvl1pPr>
          </a:lstStyle>
          <a:p>
            <a:r>
              <a:rPr lang="en-US" dirty="0"/>
              <a:t>Presentation</a:t>
            </a:r>
            <a:br>
              <a:rPr lang="en-US" dirty="0"/>
            </a:br>
            <a:r>
              <a:rPr lang="en-US" dirty="0"/>
              <a:t>Title</a:t>
            </a:r>
          </a:p>
        </p:txBody>
      </p:sp>
      <p:sp>
        <p:nvSpPr>
          <p:cNvPr id="10" name="Text Placeholder 9"/>
          <p:cNvSpPr>
            <a:spLocks noGrp="1"/>
          </p:cNvSpPr>
          <p:nvPr>
            <p:ph type="body" sz="quarter" idx="12" hasCustomPrompt="1"/>
          </p:nvPr>
        </p:nvSpPr>
        <p:spPr>
          <a:xfrm>
            <a:off x="320675" y="1291179"/>
            <a:ext cx="5163199" cy="440834"/>
          </a:xfrm>
        </p:spPr>
        <p:txBody>
          <a:bodyPr lIns="0" tIns="0" rIns="0" bIns="0"/>
          <a:lstStyle>
            <a:lvl1pPr>
              <a:defRPr sz="1000">
                <a:solidFill>
                  <a:schemeClr val="tx1"/>
                </a:solidFill>
              </a:defRPr>
            </a:lvl1pPr>
          </a:lstStyle>
          <a:p>
            <a:pPr lvl="0"/>
            <a:r>
              <a:rPr lang="en-US" dirty="0"/>
              <a:t>Subtitle</a:t>
            </a:r>
          </a:p>
        </p:txBody>
      </p:sp>
      <p:sp>
        <p:nvSpPr>
          <p:cNvPr id="11" name="Text Placeholder 9"/>
          <p:cNvSpPr>
            <a:spLocks noGrp="1"/>
          </p:cNvSpPr>
          <p:nvPr>
            <p:ph type="body" sz="quarter" idx="13" hasCustomPrompt="1"/>
          </p:nvPr>
        </p:nvSpPr>
        <p:spPr>
          <a:xfrm>
            <a:off x="6421438" y="298846"/>
            <a:ext cx="2378173" cy="440834"/>
          </a:xfrm>
        </p:spPr>
        <p:txBody>
          <a:bodyPr lIns="0" tIns="0" rIns="0" bIns="0"/>
          <a:lstStyle>
            <a:lvl1pPr>
              <a:spcBef>
                <a:spcPts val="0"/>
              </a:spcBef>
              <a:defRPr sz="950">
                <a:solidFill>
                  <a:schemeClr val="tx1"/>
                </a:solidFill>
              </a:defRPr>
            </a:lvl1pPr>
          </a:lstStyle>
          <a:p>
            <a:pPr lvl="0"/>
            <a:r>
              <a:rPr lang="en-US" dirty="0"/>
              <a:t>Presenter Name</a:t>
            </a:r>
          </a:p>
        </p:txBody>
      </p:sp>
      <p:sp>
        <p:nvSpPr>
          <p:cNvPr id="13" name="Text Placeholder 9"/>
          <p:cNvSpPr>
            <a:spLocks noGrp="1"/>
          </p:cNvSpPr>
          <p:nvPr>
            <p:ph type="body" sz="quarter" idx="15" hasCustomPrompt="1"/>
          </p:nvPr>
        </p:nvSpPr>
        <p:spPr>
          <a:xfrm>
            <a:off x="6421438" y="1598362"/>
            <a:ext cx="2378173" cy="828861"/>
          </a:xfrm>
        </p:spPr>
        <p:txBody>
          <a:bodyPr lIns="0" tIns="0" rIns="0" bIns="0"/>
          <a:lstStyle>
            <a:lvl1pPr>
              <a:defRPr sz="950" baseline="0">
                <a:solidFill>
                  <a:schemeClr val="tx1">
                    <a:lumMod val="65000"/>
                  </a:schemeClr>
                </a:solidFill>
                <a:latin typeface="Arial Narrow" charset="0"/>
                <a:ea typeface="Arial Narrow" charset="0"/>
                <a:cs typeface="Arial Narrow" charset="0"/>
              </a:defRPr>
            </a:lvl1pPr>
          </a:lstStyle>
          <a:p>
            <a:pPr lvl="0"/>
            <a:r>
              <a:rPr lang="en-US" dirty="0"/>
              <a:t>Disclaimer paragraph</a:t>
            </a:r>
          </a:p>
        </p:txBody>
      </p:sp>
      <p:sp>
        <p:nvSpPr>
          <p:cNvPr id="2" name="Date Placeholder 1"/>
          <p:cNvSpPr>
            <a:spLocks noGrp="1"/>
          </p:cNvSpPr>
          <p:nvPr>
            <p:ph type="dt" sz="half" idx="17"/>
          </p:nvPr>
        </p:nvSpPr>
        <p:spPr>
          <a:xfrm>
            <a:off x="6420776" y="1100212"/>
            <a:ext cx="2386674" cy="223277"/>
          </a:xfrm>
        </p:spPr>
        <p:txBody>
          <a:bodyPr/>
          <a:lstStyle>
            <a:lvl1pPr>
              <a:defRPr>
                <a:solidFill>
                  <a:srgbClr val="FFFFFF"/>
                </a:solidFill>
              </a:defRPr>
            </a:lvl1pPr>
          </a:lstStyle>
          <a:p>
            <a:endParaRPr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3736" y="5971032"/>
            <a:ext cx="1664208" cy="823718"/>
          </a:xfrm>
          <a:prstGeom prst="rect">
            <a:avLst/>
          </a:prstGeom>
        </p:spPr>
      </p:pic>
    </p:spTree>
    <p:extLst>
      <p:ext uri="{BB962C8B-B14F-4D97-AF65-F5344CB8AC3E}">
        <p14:creationId xmlns:p14="http://schemas.microsoft.com/office/powerpoint/2010/main" val="267947974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white Slim image">
    <p:bg>
      <p:bgRef idx="1001">
        <a:schemeClr val="bg1"/>
      </p:bgRef>
    </p:bg>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320675" y="2419839"/>
            <a:ext cx="8486775" cy="2537621"/>
          </a:xfrm>
          <a:ln>
            <a:noFill/>
          </a:ln>
        </p:spPr>
        <p:txBody>
          <a:bodyPr anchor="ctr"/>
          <a:lstStyle>
            <a:lvl1pPr algn="ctr">
              <a:defRPr>
                <a:solidFill>
                  <a:schemeClr val="tx1"/>
                </a:solidFill>
              </a:defRPr>
            </a:lvl1pPr>
          </a:lstStyle>
          <a:p>
            <a:r>
              <a:rPr lang="en-US" dirty="0"/>
              <a:t>Cover image</a:t>
            </a:r>
          </a:p>
        </p:txBody>
      </p:sp>
      <p:sp>
        <p:nvSpPr>
          <p:cNvPr id="8" name="Title 7"/>
          <p:cNvSpPr>
            <a:spLocks noGrp="1"/>
          </p:cNvSpPr>
          <p:nvPr>
            <p:ph type="title" hasCustomPrompt="1"/>
          </p:nvPr>
        </p:nvSpPr>
        <p:spPr>
          <a:xfrm>
            <a:off x="320676" y="241240"/>
            <a:ext cx="4257351" cy="1072240"/>
          </a:xfrm>
        </p:spPr>
        <p:txBody>
          <a:bodyPr lIns="0" tIns="0" rIns="0" bIns="0">
            <a:normAutofit/>
          </a:bodyPr>
          <a:lstStyle>
            <a:lvl1pPr>
              <a:lnSpc>
                <a:spcPct val="90000"/>
              </a:lnSpc>
              <a:defRPr sz="3750" b="0" i="0">
                <a:solidFill>
                  <a:schemeClr val="tx1"/>
                </a:solidFill>
                <a:latin typeface="Arial Regular" charset="0"/>
                <a:cs typeface="Arial Regular" charset="0"/>
              </a:defRPr>
            </a:lvl1pPr>
          </a:lstStyle>
          <a:p>
            <a:r>
              <a:rPr lang="en-US" dirty="0"/>
              <a:t>Presentation</a:t>
            </a:r>
            <a:br>
              <a:rPr lang="en-US" dirty="0"/>
            </a:br>
            <a:r>
              <a:rPr lang="en-US" dirty="0"/>
              <a:t>Title</a:t>
            </a:r>
          </a:p>
        </p:txBody>
      </p:sp>
      <p:sp>
        <p:nvSpPr>
          <p:cNvPr id="10" name="Text Placeholder 9"/>
          <p:cNvSpPr>
            <a:spLocks noGrp="1"/>
          </p:cNvSpPr>
          <p:nvPr>
            <p:ph type="body" sz="quarter" idx="12" hasCustomPrompt="1"/>
          </p:nvPr>
        </p:nvSpPr>
        <p:spPr>
          <a:xfrm>
            <a:off x="320675" y="1291179"/>
            <a:ext cx="4257351" cy="440834"/>
          </a:xfrm>
        </p:spPr>
        <p:txBody>
          <a:bodyPr lIns="0" tIns="0" rIns="0" bIns="0"/>
          <a:lstStyle>
            <a:lvl1pPr>
              <a:defRPr sz="1000">
                <a:solidFill>
                  <a:schemeClr val="tx1"/>
                </a:solidFill>
              </a:defRPr>
            </a:lvl1pPr>
          </a:lstStyle>
          <a:p>
            <a:pPr lvl="0"/>
            <a:r>
              <a:rPr lang="en-US" dirty="0"/>
              <a:t>Subtitle</a:t>
            </a:r>
          </a:p>
        </p:txBody>
      </p:sp>
      <p:sp>
        <p:nvSpPr>
          <p:cNvPr id="11" name="Text Placeholder 9"/>
          <p:cNvSpPr>
            <a:spLocks noGrp="1"/>
          </p:cNvSpPr>
          <p:nvPr>
            <p:ph type="body" sz="quarter" idx="13" hasCustomPrompt="1"/>
          </p:nvPr>
        </p:nvSpPr>
        <p:spPr>
          <a:xfrm>
            <a:off x="6422098" y="298846"/>
            <a:ext cx="2377514" cy="440834"/>
          </a:xfrm>
        </p:spPr>
        <p:txBody>
          <a:bodyPr lIns="0" tIns="0" rIns="0" bIns="0"/>
          <a:lstStyle>
            <a:lvl1pPr>
              <a:spcBef>
                <a:spcPts val="0"/>
              </a:spcBef>
              <a:defRPr sz="950">
                <a:solidFill>
                  <a:schemeClr val="tx1"/>
                </a:solidFill>
              </a:defRPr>
            </a:lvl1pPr>
          </a:lstStyle>
          <a:p>
            <a:pPr lvl="0"/>
            <a:r>
              <a:rPr lang="en-US" dirty="0"/>
              <a:t>Presenter Name</a:t>
            </a:r>
          </a:p>
        </p:txBody>
      </p:sp>
      <p:sp>
        <p:nvSpPr>
          <p:cNvPr id="13" name="Text Placeholder 9"/>
          <p:cNvSpPr>
            <a:spLocks noGrp="1"/>
          </p:cNvSpPr>
          <p:nvPr>
            <p:ph type="body" sz="quarter" idx="15" hasCustomPrompt="1"/>
          </p:nvPr>
        </p:nvSpPr>
        <p:spPr>
          <a:xfrm>
            <a:off x="6422098" y="1601707"/>
            <a:ext cx="2377514" cy="828861"/>
          </a:xfrm>
        </p:spPr>
        <p:txBody>
          <a:bodyPr lIns="0" tIns="0" rIns="0" bIns="0"/>
          <a:lstStyle>
            <a:lvl1pPr>
              <a:defRPr sz="950" baseline="0">
                <a:solidFill>
                  <a:schemeClr val="bg1">
                    <a:lumMod val="50000"/>
                  </a:schemeClr>
                </a:solidFill>
                <a:latin typeface="Arial Narrow" charset="0"/>
                <a:ea typeface="Arial Narrow" charset="0"/>
                <a:cs typeface="Arial Narrow" charset="0"/>
              </a:defRPr>
            </a:lvl1pPr>
          </a:lstStyle>
          <a:p>
            <a:pPr lvl="0"/>
            <a:r>
              <a:rPr lang="en-US" dirty="0"/>
              <a:t>Disclaimer paragraph</a:t>
            </a:r>
          </a:p>
        </p:txBody>
      </p:sp>
      <p:sp>
        <p:nvSpPr>
          <p:cNvPr id="2" name="Date Placeholder 1"/>
          <p:cNvSpPr>
            <a:spLocks noGrp="1"/>
          </p:cNvSpPr>
          <p:nvPr>
            <p:ph type="dt" sz="half" idx="17"/>
          </p:nvPr>
        </p:nvSpPr>
        <p:spPr>
          <a:xfrm>
            <a:off x="6421438" y="1100212"/>
            <a:ext cx="2386012" cy="223277"/>
          </a:xfrm>
        </p:spPr>
        <p:txBody>
          <a:bodyPr/>
          <a:lstStyle/>
          <a:p>
            <a:endParaRPr dirty="0"/>
          </a:p>
        </p:txBody>
      </p:sp>
    </p:spTree>
    <p:extLst>
      <p:ext uri="{BB962C8B-B14F-4D97-AF65-F5344CB8AC3E}">
        <p14:creationId xmlns:p14="http://schemas.microsoft.com/office/powerpoint/2010/main" val="193935658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529220"/>
            <a:ext cx="8503543" cy="4279005"/>
          </a:xfrm>
        </p:spPr>
        <p:txBody>
          <a:bodyPr/>
          <a:lstStyle>
            <a:lvl1pPr>
              <a:defRPr b="0" i="0">
                <a:latin typeface="Arial Regular"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b="0" i="0">
                <a:latin typeface="Arial Regular" charset="0"/>
                <a:cs typeface="Arial Regular" charset="0"/>
              </a:defRPr>
            </a:lvl2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3"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cxnSp>
        <p:nvCxnSpPr>
          <p:cNvPr id="8" name="Straight Connector 7"/>
          <p:cNvCxnSpPr/>
          <p:nvPr userDrawn="1"/>
        </p:nvCxnSpPr>
        <p:spPr>
          <a:xfrm>
            <a:off x="317352" y="1009718"/>
            <a:ext cx="8122409" cy="0"/>
          </a:xfrm>
          <a:prstGeom prst="line">
            <a:avLst/>
          </a:prstGeom>
          <a:ln w="190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1663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529220"/>
            <a:ext cx="8503920" cy="2990117"/>
          </a:xfrm>
        </p:spPr>
        <p:txBody>
          <a:bodyPr/>
          <a:lstStyle>
            <a:lvl1pPr>
              <a:defRPr b="0" i="0">
                <a:latin typeface="Arial Regular"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b="0" i="0">
                <a:latin typeface="Arial Regular" charset="0"/>
                <a:cs typeface="Arial Regular" charset="0"/>
              </a:defRPr>
            </a:lvl2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3"/>
          </p:nvPr>
        </p:nvSpPr>
        <p:spPr>
          <a:xfrm>
            <a:off x="314324" y="4921041"/>
            <a:ext cx="8503920" cy="1096047"/>
          </a:xfrm>
        </p:spPr>
        <p:txBody>
          <a:bodyPr anchor="b"/>
          <a:lstStyle>
            <a:lvl1pPr>
              <a:defRPr sz="950" b="0" i="0">
                <a:latin typeface="Arial Narrow" charset="0"/>
                <a:ea typeface="Arial Narrow" charset="0"/>
                <a:cs typeface="Arial Narrow"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sz="950" b="0" i="0">
                <a:latin typeface="Arial Narrow" charset="0"/>
                <a:ea typeface="Arial Narrow" charset="0"/>
                <a:cs typeface="Arial Narrow" charset="0"/>
              </a:defRPr>
            </a:lvl2pPr>
            <a:lvl3pPr>
              <a:defRPr sz="950">
                <a:latin typeface="Arial Narrow" charset="0"/>
                <a:ea typeface="Arial Narrow" charset="0"/>
                <a:cs typeface="Arial Narrow" charset="0"/>
              </a:defRPr>
            </a:lvl3pPr>
            <a:lvl4pPr>
              <a:defRPr sz="950">
                <a:latin typeface="Arial Narrow" charset="0"/>
                <a:ea typeface="Arial Narrow" charset="0"/>
                <a:cs typeface="Arial Narrow" charset="0"/>
              </a:defRPr>
            </a:lvl4pPr>
            <a:lvl5pPr>
              <a:defRPr sz="950">
                <a:latin typeface="Arial Narrow" charset="0"/>
                <a:ea typeface="Arial Narrow" charset="0"/>
                <a:cs typeface="Arial Narrow" charset="0"/>
              </a:defRPr>
            </a:lvl5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8" name="Text Placeholder 9"/>
          <p:cNvSpPr>
            <a:spLocks noGrp="1"/>
          </p:cNvSpPr>
          <p:nvPr>
            <p:ph type="body" sz="quarter" idx="14"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1149566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Big 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hasCustomPrompt="1"/>
          </p:nvPr>
        </p:nvSpPr>
        <p:spPr>
          <a:xfrm>
            <a:off x="317350" y="1464423"/>
            <a:ext cx="4553195" cy="4339737"/>
          </a:xfrm>
        </p:spPr>
        <p:txBody>
          <a:bodyPr/>
          <a:lstStyle>
            <a:lvl1pPr>
              <a:defRPr sz="3750" b="0" i="0">
                <a:latin typeface="Arial Regular" charset="0"/>
                <a:cs typeface="Arial Regular" charset="0"/>
              </a:defRPr>
            </a:lvl1pPr>
          </a:lstStyle>
          <a:p>
            <a:pPr lvl="0"/>
            <a:r>
              <a:rPr lang="en-US" dirty="0"/>
              <a:t>This is a quote or a call-out message.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3" hasCustomPrompt="1"/>
          </p:nvPr>
        </p:nvSpPr>
        <p:spPr>
          <a:xfrm>
            <a:off x="5325131" y="1464423"/>
            <a:ext cx="3482320" cy="4339484"/>
          </a:xfrm>
        </p:spPr>
        <p:txBody>
          <a:bodyPr/>
          <a:lstStyle>
            <a:lvl1pPr>
              <a:defRPr sz="2000" b="0" i="0" baseline="0">
                <a:latin typeface="Arial Regular" charset="0"/>
                <a:cs typeface="Arial Regular" charset="0"/>
              </a:defRPr>
            </a:lvl1pPr>
            <a:lvl2pPr marL="171450" indent="-171450">
              <a:buFont typeface="Arial"/>
              <a:buChar char="•"/>
              <a:defRPr sz="1000"/>
            </a:lvl2pPr>
          </a:lstStyle>
          <a:p>
            <a:pPr lvl="0"/>
            <a:r>
              <a:rPr lang="en-US" dirty="0"/>
              <a:t>Play with your available ratios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9"/>
          <p:cNvSpPr>
            <a:spLocks noGrp="1"/>
          </p:cNvSpPr>
          <p:nvPr>
            <p:ph type="body" sz="quarter" idx="14"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2218743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white plain">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20676" y="183512"/>
            <a:ext cx="7315200" cy="5170834"/>
          </a:xfrm>
        </p:spPr>
        <p:txBody>
          <a:bodyPr lIns="0" tIns="0" rIns="0" bIns="0"/>
          <a:lstStyle>
            <a:lvl1pPr>
              <a:lnSpc>
                <a:spcPct val="90000"/>
              </a:lnSpc>
              <a:defRPr sz="5700" b="0" i="0">
                <a:solidFill>
                  <a:schemeClr val="tx1"/>
                </a:solidFill>
                <a:latin typeface="Arial Regular" charset="0"/>
                <a:cs typeface="Arial Regular" charset="0"/>
              </a:defRPr>
            </a:lvl1pPr>
          </a:lstStyle>
          <a:p>
            <a:r>
              <a:rPr lang="en-US" dirty="0"/>
              <a:t>Divider</a:t>
            </a:r>
            <a:br>
              <a:rPr lang="en-US" dirty="0"/>
            </a:br>
            <a:r>
              <a:rPr lang="en-US" dirty="0"/>
              <a:t>Page</a:t>
            </a:r>
          </a:p>
        </p:txBody>
      </p:sp>
      <p:sp>
        <p:nvSpPr>
          <p:cNvPr id="3" name="Footer Placeholder 2"/>
          <p:cNvSpPr>
            <a:spLocks noGrp="1"/>
          </p:cNvSpPr>
          <p:nvPr>
            <p:ph type="ftr" sz="quarter" idx="17"/>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5" name="Slide Number Placeholder 4"/>
          <p:cNvSpPr>
            <a:spLocks noGrp="1"/>
          </p:cNvSpPr>
          <p:nvPr>
            <p:ph type="sldNum" sz="quarter" idx="18"/>
          </p:nvPr>
        </p:nvSpPr>
        <p:spPr/>
        <p:txBody>
          <a:bodyPr/>
          <a:lstStyle/>
          <a:p>
            <a:fld id="{BDDC3DCF-E0A7-DA4A-BC2C-1EC3743A297B}" type="slidenum">
              <a:rPr lang="en-US" smtClean="0"/>
              <a:pPr/>
              <a:t>‹#›</a:t>
            </a:fld>
            <a:endParaRPr lang="en-US" dirty="0"/>
          </a:p>
        </p:txBody>
      </p:sp>
    </p:spTree>
    <p:extLst>
      <p:ext uri="{BB962C8B-B14F-4D97-AF65-F5344CB8AC3E}">
        <p14:creationId xmlns:p14="http://schemas.microsoft.com/office/powerpoint/2010/main" val="175604036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black plain">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6018226"/>
            <a:ext cx="2381156" cy="8397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fontAlgn="base">
              <a:spcBef>
                <a:spcPct val="0"/>
              </a:spcBef>
              <a:spcAft>
                <a:spcPct val="0"/>
              </a:spcAft>
            </a:pPr>
            <a:endParaRPr lang="en-US">
              <a:solidFill>
                <a:prstClr val="white"/>
              </a:solidFill>
            </a:endParaRPr>
          </a:p>
        </p:txBody>
      </p:sp>
      <p:sp>
        <p:nvSpPr>
          <p:cNvPr id="8" name="Title 7"/>
          <p:cNvSpPr>
            <a:spLocks noGrp="1"/>
          </p:cNvSpPr>
          <p:nvPr>
            <p:ph type="title" hasCustomPrompt="1"/>
          </p:nvPr>
        </p:nvSpPr>
        <p:spPr>
          <a:xfrm>
            <a:off x="320676" y="183512"/>
            <a:ext cx="7315200" cy="5170834"/>
          </a:xfrm>
        </p:spPr>
        <p:txBody>
          <a:bodyPr lIns="0" tIns="0" rIns="0" bIns="0"/>
          <a:lstStyle>
            <a:lvl1pPr>
              <a:lnSpc>
                <a:spcPct val="90000"/>
              </a:lnSpc>
              <a:defRPr sz="5700" b="0" i="0">
                <a:solidFill>
                  <a:schemeClr val="tx1"/>
                </a:solidFill>
                <a:latin typeface="Arial Regular" charset="0"/>
                <a:cs typeface="Arial Regular" charset="0"/>
              </a:defRPr>
            </a:lvl1pPr>
          </a:lstStyle>
          <a:p>
            <a:r>
              <a:rPr lang="en-US" dirty="0"/>
              <a:t>Divider</a:t>
            </a:r>
            <a:br>
              <a:rPr lang="en-US" dirty="0"/>
            </a:br>
            <a:r>
              <a:rPr lang="en-US" dirty="0"/>
              <a:t>Page</a:t>
            </a:r>
          </a:p>
        </p:txBody>
      </p:sp>
      <p:sp>
        <p:nvSpPr>
          <p:cNvPr id="3" name="Footer Placeholder 2"/>
          <p:cNvSpPr>
            <a:spLocks noGrp="1"/>
          </p:cNvSpPr>
          <p:nvPr>
            <p:ph type="ftr" sz="quarter" idx="17"/>
          </p:nvPr>
        </p:nvSpPr>
        <p:spPr/>
        <p:txBody>
          <a:bodyPr/>
          <a:lstStyle>
            <a:lvl1pPr>
              <a:defRPr>
                <a:solidFill>
                  <a:srgbClr val="FFFFFF"/>
                </a:solidFill>
              </a:defRPr>
            </a:lvl1pPr>
          </a:lstStyle>
          <a:p>
            <a:r>
              <a:rPr lang="en-US" dirty="0"/>
              <a:t>Private &amp; Confidential</a:t>
            </a:r>
          </a:p>
        </p:txBody>
      </p:sp>
      <p:sp>
        <p:nvSpPr>
          <p:cNvPr id="5" name="Slide Number Placeholder 4"/>
          <p:cNvSpPr>
            <a:spLocks noGrp="1"/>
          </p:cNvSpPr>
          <p:nvPr>
            <p:ph type="sldNum" sz="quarter" idx="18"/>
          </p:nvPr>
        </p:nvSpPr>
        <p:spPr/>
        <p:txBody>
          <a:bodyPr/>
          <a:lstStyle>
            <a:lvl1pPr>
              <a:defRPr>
                <a:solidFill>
                  <a:schemeClr val="tx1"/>
                </a:solidFill>
              </a:defRPr>
            </a:lvl1pPr>
          </a:lstStyle>
          <a:p>
            <a:fld id="{BDDC3DCF-E0A7-DA4A-BC2C-1EC3743A297B}" type="slidenum">
              <a:rPr lang="en-US" smtClean="0">
                <a:solidFill>
                  <a:prstClr val="white"/>
                </a:solidFill>
              </a:rPr>
              <a:pPr/>
              <a:t>‹#›</a:t>
            </a:fld>
            <a:endParaRPr lang="en-US"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3736" y="5971032"/>
            <a:ext cx="1664208" cy="823718"/>
          </a:xfrm>
          <a:prstGeom prst="rect">
            <a:avLst/>
          </a:prstGeom>
        </p:spPr>
      </p:pic>
    </p:spTree>
    <p:extLst>
      <p:ext uri="{BB962C8B-B14F-4D97-AF65-F5344CB8AC3E}">
        <p14:creationId xmlns:p14="http://schemas.microsoft.com/office/powerpoint/2010/main" val="483225693"/>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Image Big title">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20676" y="223699"/>
            <a:ext cx="7315200" cy="1201846"/>
          </a:xfrm>
        </p:spPr>
        <p:txBody>
          <a:bodyPr lIns="0" tIns="0" rIns="0" bIns="0"/>
          <a:lstStyle>
            <a:lvl1pPr>
              <a:lnSpc>
                <a:spcPct val="90000"/>
              </a:lnSpc>
              <a:defRPr sz="3750" b="0" i="0">
                <a:solidFill>
                  <a:schemeClr val="tx1"/>
                </a:solidFill>
                <a:latin typeface="Arial Regular" charset="0"/>
                <a:cs typeface="Arial Regular" charset="0"/>
              </a:defRPr>
            </a:lvl1pPr>
          </a:lstStyle>
          <a:p>
            <a:r>
              <a:rPr lang="en-US" dirty="0"/>
              <a:t>Divider</a:t>
            </a:r>
            <a:br>
              <a:rPr lang="en-US" dirty="0"/>
            </a:br>
            <a:r>
              <a:rPr lang="en-US" dirty="0"/>
              <a:t>Page</a:t>
            </a:r>
          </a:p>
        </p:txBody>
      </p:sp>
      <p:sp>
        <p:nvSpPr>
          <p:cNvPr id="3" name="Footer Placeholder 2"/>
          <p:cNvSpPr>
            <a:spLocks noGrp="1"/>
          </p:cNvSpPr>
          <p:nvPr>
            <p:ph type="ftr" sz="quarter" idx="17"/>
          </p:nvPr>
        </p:nvSpPr>
        <p:spPr/>
        <p:txBody>
          <a:bodyPr/>
          <a:lstStyle/>
          <a:p>
            <a:r>
              <a:rPr lang="en-US" dirty="0">
                <a:solidFill>
                  <a:prstClr val="white">
                    <a:lumMod val="50000"/>
                  </a:prstClr>
                </a:solidFill>
              </a:rPr>
              <a:t>Private &amp; Confidential</a:t>
            </a:r>
          </a:p>
        </p:txBody>
      </p:sp>
      <p:sp>
        <p:nvSpPr>
          <p:cNvPr id="5" name="Slide Number Placeholder 4"/>
          <p:cNvSpPr>
            <a:spLocks noGrp="1"/>
          </p:cNvSpPr>
          <p:nvPr>
            <p:ph type="sldNum" sz="quarter" idx="18"/>
          </p:nvPr>
        </p:nvSpPr>
        <p:spPr/>
        <p:txBody>
          <a:bodyPr/>
          <a:lstStyle/>
          <a:p>
            <a:fld id="{BDDC3DCF-E0A7-DA4A-BC2C-1EC3743A297B}" type="slidenum">
              <a:rPr lang="en-US" smtClean="0"/>
              <a:pPr/>
              <a:t>‹#›</a:t>
            </a:fld>
            <a:endParaRPr lang="en-US" dirty="0"/>
          </a:p>
        </p:txBody>
      </p:sp>
      <p:sp>
        <p:nvSpPr>
          <p:cNvPr id="6" name="Picture Placeholder 5"/>
          <p:cNvSpPr>
            <a:spLocks noGrp="1"/>
          </p:cNvSpPr>
          <p:nvPr>
            <p:ph type="pic" sz="quarter" idx="19"/>
          </p:nvPr>
        </p:nvSpPr>
        <p:spPr>
          <a:xfrm>
            <a:off x="320676" y="2219101"/>
            <a:ext cx="8499474" cy="3572099"/>
          </a:xfrm>
        </p:spPr>
        <p:txBody>
          <a:bodyPr anchor="ctr"/>
          <a:lstStyle>
            <a:lvl1pPr algn="ctr">
              <a:defRPr/>
            </a:lvl1pPr>
          </a:lstStyle>
          <a:p>
            <a:endParaRPr lang="en-US" dirty="0"/>
          </a:p>
        </p:txBody>
      </p:sp>
    </p:spTree>
    <p:extLst>
      <p:ext uri="{BB962C8B-B14F-4D97-AF65-F5344CB8AC3E}">
        <p14:creationId xmlns:p14="http://schemas.microsoft.com/office/powerpoint/2010/main" val="523742239"/>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white Image Small title">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20676" y="262227"/>
            <a:ext cx="7315200" cy="1046682"/>
          </a:xfrm>
        </p:spPr>
        <p:txBody>
          <a:bodyPr lIns="0" tIns="0" rIns="0" bIns="0"/>
          <a:lstStyle>
            <a:lvl1pPr>
              <a:lnSpc>
                <a:spcPct val="95000"/>
              </a:lnSpc>
              <a:defRPr sz="2000" b="0" i="0">
                <a:solidFill>
                  <a:schemeClr val="tx1"/>
                </a:solidFill>
                <a:latin typeface="Arial Regular" charset="0"/>
                <a:cs typeface="Arial Regular" charset="0"/>
              </a:defRPr>
            </a:lvl1pPr>
          </a:lstStyle>
          <a:p>
            <a:r>
              <a:rPr lang="en-US" dirty="0"/>
              <a:t>Divider</a:t>
            </a:r>
            <a:br>
              <a:rPr lang="en-US" dirty="0"/>
            </a:br>
            <a:r>
              <a:rPr lang="en-US" dirty="0"/>
              <a:t>Page</a:t>
            </a:r>
          </a:p>
        </p:txBody>
      </p:sp>
      <p:sp>
        <p:nvSpPr>
          <p:cNvPr id="3" name="Footer Placeholder 2"/>
          <p:cNvSpPr>
            <a:spLocks noGrp="1"/>
          </p:cNvSpPr>
          <p:nvPr>
            <p:ph type="ftr" sz="quarter" idx="17"/>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5" name="Slide Number Placeholder 4"/>
          <p:cNvSpPr>
            <a:spLocks noGrp="1"/>
          </p:cNvSpPr>
          <p:nvPr>
            <p:ph type="sldNum" sz="quarter" idx="18"/>
          </p:nvPr>
        </p:nvSpPr>
        <p:spPr/>
        <p:txBody>
          <a:bodyPr/>
          <a:lstStyle/>
          <a:p>
            <a:fld id="{BDDC3DCF-E0A7-DA4A-BC2C-1EC3743A297B}" type="slidenum">
              <a:rPr lang="en-US" smtClean="0"/>
              <a:pPr/>
              <a:t>‹#›</a:t>
            </a:fld>
            <a:endParaRPr lang="en-US" dirty="0"/>
          </a:p>
        </p:txBody>
      </p:sp>
      <p:sp>
        <p:nvSpPr>
          <p:cNvPr id="6" name="Picture Placeholder 5"/>
          <p:cNvSpPr>
            <a:spLocks noGrp="1"/>
          </p:cNvSpPr>
          <p:nvPr>
            <p:ph type="pic" sz="quarter" idx="19"/>
          </p:nvPr>
        </p:nvSpPr>
        <p:spPr>
          <a:xfrm>
            <a:off x="320676" y="2219101"/>
            <a:ext cx="8499474" cy="3572099"/>
          </a:xfrm>
        </p:spPr>
        <p:txBody>
          <a:bodyPr anchor="ctr"/>
          <a:lstStyle>
            <a:lvl1pPr algn="ctr">
              <a:defRPr/>
            </a:lvl1pPr>
          </a:lstStyle>
          <a:p>
            <a:endParaRPr lang="en-US"/>
          </a:p>
        </p:txBody>
      </p:sp>
    </p:spTree>
    <p:extLst>
      <p:ext uri="{BB962C8B-B14F-4D97-AF65-F5344CB8AC3E}">
        <p14:creationId xmlns:p14="http://schemas.microsoft.com/office/powerpoint/2010/main" val="382623744"/>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black Image Small title">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20676" y="262227"/>
            <a:ext cx="7315200" cy="1098520"/>
          </a:xfrm>
        </p:spPr>
        <p:txBody>
          <a:bodyPr lIns="0" tIns="0" rIns="0" bIns="0"/>
          <a:lstStyle>
            <a:lvl1pPr>
              <a:lnSpc>
                <a:spcPct val="90000"/>
              </a:lnSpc>
              <a:defRPr sz="2000" b="0" i="0">
                <a:solidFill>
                  <a:schemeClr val="tx1"/>
                </a:solidFill>
                <a:latin typeface="Arial Regular" charset="0"/>
                <a:cs typeface="Arial Regular" charset="0"/>
              </a:defRPr>
            </a:lvl1pPr>
          </a:lstStyle>
          <a:p>
            <a:r>
              <a:rPr lang="en-US" dirty="0"/>
              <a:t>Divider</a:t>
            </a:r>
            <a:br>
              <a:rPr lang="en-US" dirty="0"/>
            </a:br>
            <a:r>
              <a:rPr lang="en-US" dirty="0"/>
              <a:t>Page</a:t>
            </a:r>
          </a:p>
        </p:txBody>
      </p:sp>
      <p:sp>
        <p:nvSpPr>
          <p:cNvPr id="3" name="Footer Placeholder 2"/>
          <p:cNvSpPr>
            <a:spLocks noGrp="1"/>
          </p:cNvSpPr>
          <p:nvPr>
            <p:ph type="ftr" sz="quarter" idx="17"/>
          </p:nvPr>
        </p:nvSpPr>
        <p:spPr/>
        <p:txBody>
          <a:bodyPr/>
          <a:lstStyle>
            <a:lvl1pPr>
              <a:defRPr>
                <a:solidFill>
                  <a:srgbClr val="FFFFFF"/>
                </a:solidFill>
              </a:defRPr>
            </a:lvl1pPr>
          </a:lstStyle>
          <a:p>
            <a:r>
              <a:rPr lang="en-US"/>
              <a:t>Private &amp; Confidential</a:t>
            </a:r>
            <a:endParaRPr lang="en-US" dirty="0"/>
          </a:p>
        </p:txBody>
      </p:sp>
      <p:sp>
        <p:nvSpPr>
          <p:cNvPr id="5" name="Slide Number Placeholder 4"/>
          <p:cNvSpPr>
            <a:spLocks noGrp="1"/>
          </p:cNvSpPr>
          <p:nvPr>
            <p:ph type="sldNum" sz="quarter" idx="18"/>
          </p:nvPr>
        </p:nvSpPr>
        <p:spPr/>
        <p:txBody>
          <a:bodyPr/>
          <a:lstStyle>
            <a:lvl1pPr>
              <a:defRPr>
                <a:solidFill>
                  <a:srgbClr val="FFFFFF"/>
                </a:solidFill>
              </a:defRPr>
            </a:lvl1pPr>
          </a:lstStyle>
          <a:p>
            <a:fld id="{BDDC3DCF-E0A7-DA4A-BC2C-1EC3743A297B}" type="slidenum">
              <a:rPr lang="en-US" smtClean="0"/>
              <a:pPr/>
              <a:t>‹#›</a:t>
            </a:fld>
            <a:endParaRPr lang="en-US" dirty="0"/>
          </a:p>
        </p:txBody>
      </p:sp>
      <p:sp>
        <p:nvSpPr>
          <p:cNvPr id="6" name="Picture Placeholder 5"/>
          <p:cNvSpPr>
            <a:spLocks noGrp="1"/>
          </p:cNvSpPr>
          <p:nvPr>
            <p:ph type="pic" sz="quarter" idx="19"/>
          </p:nvPr>
        </p:nvSpPr>
        <p:spPr>
          <a:xfrm>
            <a:off x="320676" y="2219101"/>
            <a:ext cx="8499474" cy="3572099"/>
          </a:xfrm>
        </p:spPr>
        <p:txBody>
          <a:bodyPr anchor="ctr"/>
          <a:lstStyle>
            <a:lvl1pPr algn="ctr">
              <a:defRPr/>
            </a:lvl1pPr>
          </a:lstStyle>
          <a:p>
            <a:endParaRPr lang="en-US"/>
          </a:p>
        </p:txBody>
      </p:sp>
      <p:sp>
        <p:nvSpPr>
          <p:cNvPr id="9" name="Rectangle 8"/>
          <p:cNvSpPr/>
          <p:nvPr userDrawn="1"/>
        </p:nvSpPr>
        <p:spPr>
          <a:xfrm>
            <a:off x="0" y="6018226"/>
            <a:ext cx="2381156" cy="8397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fontAlgn="base">
              <a:spcBef>
                <a:spcPct val="0"/>
              </a:spcBef>
              <a:spcAft>
                <a:spcPct val="0"/>
              </a:spcAft>
            </a:pPr>
            <a:endParaRPr lang="en-US">
              <a:solidFill>
                <a:prstClr val="white"/>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3736" y="5971032"/>
            <a:ext cx="1664208" cy="823718"/>
          </a:xfrm>
          <a:prstGeom prst="rect">
            <a:avLst/>
          </a:prstGeom>
        </p:spPr>
      </p:pic>
    </p:spTree>
    <p:extLst>
      <p:ext uri="{BB962C8B-B14F-4D97-AF65-F5344CB8AC3E}">
        <p14:creationId xmlns:p14="http://schemas.microsoft.com/office/powerpoint/2010/main" val="284344518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B6518-3385-6A49-8ABC-264B4F6CD732}" type="slidenum">
              <a:rPr lang="en-US" smtClean="0"/>
              <a:t>‹#›</a:t>
            </a:fld>
            <a:endParaRPr lang="en-US"/>
          </a:p>
        </p:txBody>
      </p:sp>
      <p:sp>
        <p:nvSpPr>
          <p:cNvPr id="9" name="Title 1"/>
          <p:cNvSpPr>
            <a:spLocks noGrp="1"/>
          </p:cNvSpPr>
          <p:nvPr>
            <p:ph type="title" hasCustomPrompt="1"/>
          </p:nvPr>
        </p:nvSpPr>
        <p:spPr>
          <a:xfrm>
            <a:off x="973161" y="940771"/>
            <a:ext cx="7224554" cy="658960"/>
          </a:xfrm>
          <a:prstGeom prst="rect">
            <a:avLst/>
          </a:prstGeom>
        </p:spPr>
        <p:txBody>
          <a:bodyPr/>
          <a:lstStyle>
            <a:lvl1pPr algn="l">
              <a:defRPr sz="3200" b="1">
                <a:solidFill>
                  <a:srgbClr val="254061"/>
                </a:solidFill>
                <a:latin typeface="Trebuchet MS"/>
                <a:cs typeface="Trebuchet MS"/>
              </a:defRPr>
            </a:lvl1pPr>
          </a:lstStyle>
          <a:p>
            <a:r>
              <a:rPr lang="en-US" dirty="0"/>
              <a:t>CLICK TO EDIT MASTER TITLE STYLE</a:t>
            </a:r>
          </a:p>
        </p:txBody>
      </p:sp>
      <p:sp>
        <p:nvSpPr>
          <p:cNvPr id="10" name="Content Placeholder 2"/>
          <p:cNvSpPr>
            <a:spLocks noGrp="1"/>
          </p:cNvSpPr>
          <p:nvPr>
            <p:ph idx="1"/>
          </p:nvPr>
        </p:nvSpPr>
        <p:spPr>
          <a:xfrm>
            <a:off x="973160" y="1855464"/>
            <a:ext cx="7166753" cy="364495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08085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533593"/>
            <a:ext cx="4011152" cy="4257607"/>
          </a:xfrm>
        </p:spPr>
        <p:txBody>
          <a:bodyPr/>
          <a:lstStyle>
            <a:lvl1pPr>
              <a:defRPr b="0" i="0">
                <a:latin typeface="Arial Regular" charset="0"/>
                <a:cs typeface="Arial Regular" charset="0"/>
              </a:defRPr>
            </a:lvl1pPr>
            <a:lvl2pPr>
              <a:defRPr b="0" i="0">
                <a:latin typeface="Arial Regular" charset="0"/>
                <a:cs typeface="Arial Regular" charse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3"/>
          </p:nvPr>
        </p:nvSpPr>
        <p:spPr>
          <a:xfrm>
            <a:off x="4796298" y="1533593"/>
            <a:ext cx="4011152" cy="4257607"/>
          </a:xfrm>
        </p:spPr>
        <p:txBody>
          <a:bodyPr/>
          <a:lstStyle>
            <a:lvl1pPr>
              <a:defRPr b="0" i="0">
                <a:latin typeface="Arial Regular" charset="0"/>
                <a:cs typeface="Arial Regular" charset="0"/>
              </a:defRPr>
            </a:lvl1pPr>
            <a:lvl2pPr>
              <a:defRPr b="0" i="0">
                <a:latin typeface="Arial Regular" charset="0"/>
                <a:cs typeface="Arial Regular" charse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9"/>
          <p:cNvSpPr>
            <a:spLocks noGrp="1"/>
          </p:cNvSpPr>
          <p:nvPr>
            <p:ph type="body" sz="quarter" idx="14"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30014052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2 columns w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0" y="1144741"/>
            <a:ext cx="8490099" cy="855797"/>
          </a:xfrm>
        </p:spPr>
        <p:txBody>
          <a:bodyPr/>
          <a:lstStyle>
            <a:lvl1pPr>
              <a:defRPr sz="1400" b="0" i="0">
                <a:solidFill>
                  <a:schemeClr val="tx1"/>
                </a:solidFill>
                <a:latin typeface="Arial Regular" charset="0"/>
                <a:cs typeface="Arial Regular" charset="0"/>
              </a:defRPr>
            </a:lvl1pPr>
            <a:lvl2pPr>
              <a:defRPr>
                <a:latin typeface="Akkurat Pro"/>
                <a:cs typeface="Akkurat Pro"/>
              </a:defRPr>
            </a:lvl2pPr>
          </a:lstStyle>
          <a:p>
            <a:pPr lvl="0"/>
            <a:r>
              <a:rPr lang="en-US" dirty="0"/>
              <a:t>Click to edit Master text styles</a:t>
            </a:r>
          </a:p>
        </p:txBody>
      </p:sp>
      <p:sp>
        <p:nvSpPr>
          <p:cNvPr id="8" name="Picture Placeholder 7"/>
          <p:cNvSpPr>
            <a:spLocks noGrp="1"/>
          </p:cNvSpPr>
          <p:nvPr>
            <p:ph type="pic" sz="quarter" idx="14"/>
          </p:nvPr>
        </p:nvSpPr>
        <p:spPr>
          <a:xfrm>
            <a:off x="317500" y="2281526"/>
            <a:ext cx="4011613" cy="2935710"/>
          </a:xfrm>
        </p:spPr>
        <p:txBody>
          <a:bodyPr anchor="ctr"/>
          <a:lstStyle>
            <a:lvl1pPr algn="ctr">
              <a:defRPr/>
            </a:lvl1pPr>
          </a:lstStyle>
          <a:p>
            <a:endParaRPr lang="en-US" dirty="0"/>
          </a:p>
        </p:txBody>
      </p:sp>
      <p:sp>
        <p:nvSpPr>
          <p:cNvPr id="10" name="Text Placeholder 9"/>
          <p:cNvSpPr>
            <a:spLocks noGrp="1"/>
          </p:cNvSpPr>
          <p:nvPr>
            <p:ph type="body" sz="quarter" idx="15"/>
          </p:nvPr>
        </p:nvSpPr>
        <p:spPr>
          <a:xfrm>
            <a:off x="320675" y="2000538"/>
            <a:ext cx="4008438" cy="280988"/>
          </a:xfrm>
        </p:spPr>
        <p:txBody>
          <a:bodyPr/>
          <a:lstStyle>
            <a:lvl1pPr algn="ctr">
              <a:defRPr sz="1000">
                <a:solidFill>
                  <a:srgbClr val="000000"/>
                </a:solidFill>
              </a:defRPr>
            </a:lvl1pPr>
          </a:lstStyle>
          <a:p>
            <a:pPr lvl="0"/>
            <a:r>
              <a:rPr lang="en-US" dirty="0"/>
              <a:t>Click to edit Master text styles</a:t>
            </a:r>
          </a:p>
        </p:txBody>
      </p:sp>
      <p:sp>
        <p:nvSpPr>
          <p:cNvPr id="11" name="Picture Placeholder 7"/>
          <p:cNvSpPr>
            <a:spLocks noGrp="1"/>
          </p:cNvSpPr>
          <p:nvPr>
            <p:ph type="pic" sz="quarter" idx="16"/>
          </p:nvPr>
        </p:nvSpPr>
        <p:spPr>
          <a:xfrm>
            <a:off x="4803725" y="2281526"/>
            <a:ext cx="4011613" cy="2935710"/>
          </a:xfrm>
        </p:spPr>
        <p:txBody>
          <a:bodyPr anchor="ctr"/>
          <a:lstStyle>
            <a:lvl1pPr algn="ctr">
              <a:defRPr/>
            </a:lvl1pPr>
          </a:lstStyle>
          <a:p>
            <a:endParaRPr lang="en-US"/>
          </a:p>
        </p:txBody>
      </p:sp>
      <p:sp>
        <p:nvSpPr>
          <p:cNvPr id="12" name="Text Placeholder 9"/>
          <p:cNvSpPr>
            <a:spLocks noGrp="1"/>
          </p:cNvSpPr>
          <p:nvPr>
            <p:ph type="body" sz="quarter" idx="17"/>
          </p:nvPr>
        </p:nvSpPr>
        <p:spPr>
          <a:xfrm>
            <a:off x="4806900" y="2000538"/>
            <a:ext cx="4008438" cy="280988"/>
          </a:xfrm>
        </p:spPr>
        <p:txBody>
          <a:bodyPr/>
          <a:lstStyle>
            <a:lvl1pPr algn="ctr">
              <a:defRPr sz="1000">
                <a:solidFill>
                  <a:srgbClr val="000000"/>
                </a:solidFill>
              </a:defRPr>
            </a:lvl1pPr>
          </a:lstStyle>
          <a:p>
            <a:pPr lvl="0"/>
            <a:r>
              <a:rPr lang="en-US" dirty="0"/>
              <a:t>Click to edit Master text styles</a:t>
            </a:r>
          </a:p>
        </p:txBody>
      </p:sp>
      <p:sp>
        <p:nvSpPr>
          <p:cNvPr id="14" name="Text Placeholder 13"/>
          <p:cNvSpPr>
            <a:spLocks noGrp="1"/>
          </p:cNvSpPr>
          <p:nvPr>
            <p:ph type="body" sz="quarter" idx="18"/>
          </p:nvPr>
        </p:nvSpPr>
        <p:spPr>
          <a:xfrm>
            <a:off x="320675" y="5403972"/>
            <a:ext cx="8500220" cy="583922"/>
          </a:xfrm>
        </p:spPr>
        <p:txBody>
          <a:bodyPr anchor="b"/>
          <a:lstStyle>
            <a:lvl1pPr>
              <a:defRPr sz="950" b="0" i="0">
                <a:solidFill>
                  <a:schemeClr val="tx1"/>
                </a:solidFill>
                <a:latin typeface="Arial Narrow"/>
                <a:cs typeface="Arial Narrow"/>
              </a:defRPr>
            </a:lvl1pPr>
            <a:lvl2pPr>
              <a:defRPr sz="950" b="0" i="0">
                <a:solidFill>
                  <a:schemeClr val="tx1"/>
                </a:solidFill>
                <a:latin typeface="Arial Narrow"/>
                <a:cs typeface="Arial Narrow"/>
              </a:defRPr>
            </a:lvl2pPr>
            <a:lvl3pPr>
              <a:defRPr sz="950" b="0" i="0">
                <a:solidFill>
                  <a:schemeClr val="tx1"/>
                </a:solidFill>
                <a:latin typeface="Arial Narrow"/>
                <a:cs typeface="Arial Narrow"/>
              </a:defRPr>
            </a:lvl3pPr>
            <a:lvl4pPr>
              <a:defRPr sz="800">
                <a:solidFill>
                  <a:srgbClr val="7F7F7F"/>
                </a:solidFill>
              </a:defRPr>
            </a:lvl4pPr>
            <a:lvl5pPr>
              <a:defRPr sz="800">
                <a:solidFill>
                  <a:srgbClr val="7F7F7F"/>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717123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063782"/>
            <a:ext cx="8503543" cy="4727418"/>
          </a:xfrm>
        </p:spPr>
        <p:txBody>
          <a:bodyPr/>
          <a:lstStyle>
            <a:lvl1pPr>
              <a:defRPr sz="950" b="0" i="0">
                <a:latin typeface="Arial Narrow"/>
                <a:cs typeface="Arial Narrow"/>
              </a:defRPr>
            </a:lvl1pPr>
            <a:lvl2pPr marL="0" marR="0" indent="0" algn="l" defTabSz="457200" rtl="0" eaLnBrk="1" fontAlgn="auto" latinLnBrk="0" hangingPunct="1">
              <a:lnSpc>
                <a:spcPct val="100000"/>
              </a:lnSpc>
              <a:spcBef>
                <a:spcPts val="500"/>
              </a:spcBef>
              <a:spcAft>
                <a:spcPts val="0"/>
              </a:spcAft>
              <a:buClrTx/>
              <a:buSzTx/>
              <a:buFont typeface="Arial"/>
              <a:buNone/>
              <a:tabLst/>
              <a:defRPr sz="950" b="0" i="0">
                <a:latin typeface="Arial Narrow"/>
                <a:cs typeface="Arial Narrow"/>
              </a:defRPr>
            </a:lvl2pPr>
            <a:lvl3pPr>
              <a:defRPr sz="950">
                <a:latin typeface="Arial Narrow"/>
                <a:cs typeface="Arial Narrow"/>
              </a:defRPr>
            </a:lvl3pPr>
            <a:lvl4pPr>
              <a:defRPr sz="950">
                <a:latin typeface="Arial Narrow"/>
                <a:cs typeface="Arial Narrow"/>
              </a:defRPr>
            </a:lvl4pPr>
            <a:lvl5pPr>
              <a:defRPr sz="950">
                <a:latin typeface="Arial Narrow"/>
                <a:cs typeface="Arial Narrow"/>
              </a:defRPr>
            </a:lvl5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31560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Tree>
    <p:extLst>
      <p:ext uri="{BB962C8B-B14F-4D97-AF65-F5344CB8AC3E}">
        <p14:creationId xmlns:p14="http://schemas.microsoft.com/office/powerpoint/2010/main" val="35761686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uthor inf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5" name="Content Placeholder 5"/>
          <p:cNvSpPr>
            <a:spLocks noGrp="1"/>
          </p:cNvSpPr>
          <p:nvPr>
            <p:ph sz="quarter" idx="13" hasCustomPrompt="1"/>
          </p:nvPr>
        </p:nvSpPr>
        <p:spPr>
          <a:xfrm>
            <a:off x="320675" y="4076095"/>
            <a:ext cx="3482320" cy="1727812"/>
          </a:xfrm>
        </p:spPr>
        <p:txBody>
          <a:bodyPr/>
          <a:lstStyle>
            <a:lvl1pPr>
              <a:defRPr sz="2000" b="0" i="0" baseline="0">
                <a:latin typeface="Arial Regular" charset="0"/>
                <a:cs typeface="Arial Regular" charset="0"/>
              </a:defRPr>
            </a:lvl1pPr>
            <a:lvl2pPr marL="0" indent="0">
              <a:buFont typeface="Arial"/>
              <a:buNone/>
              <a:defRPr sz="2000"/>
            </a:lvl2pPr>
          </a:lstStyle>
          <a:p>
            <a:pPr lvl="0"/>
            <a:r>
              <a:rPr lang="en-US" dirty="0"/>
              <a:t>Author’s Name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32167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wSour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529220"/>
            <a:ext cx="8503920" cy="4102570"/>
          </a:xfrm>
        </p:spPr>
        <p:txBody>
          <a:bodyPr/>
          <a:lstStyle>
            <a:lvl1pPr>
              <a:defRPr b="0" i="0">
                <a:latin typeface="Arial Regular"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b="0" i="0">
                <a:latin typeface="Arial Regular" charset="0"/>
                <a:cs typeface="Arial Regular" charset="0"/>
              </a:defRPr>
            </a:lvl2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3"/>
          </p:nvPr>
        </p:nvSpPr>
        <p:spPr>
          <a:xfrm>
            <a:off x="314324" y="5606722"/>
            <a:ext cx="8503920" cy="385298"/>
          </a:xfrm>
        </p:spPr>
        <p:txBody>
          <a:bodyPr vert="horz" lIns="0" tIns="0" rIns="0" bIns="0" rtlCol="0" anchor="b">
            <a:noAutofit/>
          </a:bodyPr>
          <a:lstStyle>
            <a:lvl1pPr>
              <a:defRPr lang="en-US" sz="950" b="0" i="0" dirty="0" smtClean="0">
                <a:solidFill>
                  <a:schemeClr val="tx1"/>
                </a:solidFill>
                <a:latin typeface="Arial Regular" charset="0"/>
                <a:cs typeface="Arial Regular" charset="0"/>
              </a:defRPr>
            </a:lvl1pPr>
            <a:lvl2pPr>
              <a:defRPr lang="en-US" sz="950" b="0" i="0" dirty="0" smtClean="0">
                <a:solidFill>
                  <a:schemeClr val="tx1"/>
                </a:solidFill>
                <a:latin typeface="Arial Regular" charset="0"/>
                <a:cs typeface="Arial Regular" charset="0"/>
              </a:defRPr>
            </a:lvl2pPr>
            <a:lvl3pPr>
              <a:defRPr lang="en-US" sz="950" b="0" i="0" dirty="0" smtClean="0">
                <a:solidFill>
                  <a:schemeClr val="tx1"/>
                </a:solidFill>
                <a:latin typeface="Arial Regular" charset="0"/>
                <a:cs typeface="Arial Regular" charset="0"/>
              </a:defRPr>
            </a:lvl3pPr>
            <a:lvl4pPr>
              <a:defRPr lang="en-US" sz="950" b="0" i="0" dirty="0" smtClean="0">
                <a:solidFill>
                  <a:schemeClr val="tx1"/>
                </a:solidFill>
                <a:latin typeface="Arial Regular" charset="0"/>
                <a:ea typeface="Arial Regular" charset="0"/>
                <a:cs typeface="Arial Regular" charset="0"/>
              </a:defRPr>
            </a:lvl4pPr>
            <a:lvl5pPr>
              <a:defRPr lang="en-US" sz="950" b="0" i="0" dirty="0">
                <a:solidFill>
                  <a:schemeClr val="tx1"/>
                </a:solidFill>
                <a:latin typeface="Arial Regular" charset="0"/>
                <a:ea typeface="Arial Regular" charset="0"/>
                <a:cs typeface="Arial Regular" charset="0"/>
              </a:defRPr>
            </a:lvl5pPr>
          </a:lstStyle>
          <a:p>
            <a:pPr lvl="0"/>
            <a:r>
              <a:rPr lang="en-US" dirty="0"/>
              <a:t>Click to edit Master text styles</a:t>
            </a:r>
          </a:p>
          <a:p>
            <a:pPr lvl="1"/>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8" name="Text Placeholder 9"/>
          <p:cNvSpPr>
            <a:spLocks noGrp="1"/>
          </p:cNvSpPr>
          <p:nvPr>
            <p:ph type="body" sz="quarter" idx="14"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19996926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wShort copy &amp; Sour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0" y="1144741"/>
            <a:ext cx="8490099" cy="565571"/>
          </a:xfrm>
        </p:spPr>
        <p:txBody>
          <a:bodyPr/>
          <a:lstStyle>
            <a:lvl1pPr>
              <a:defRPr sz="1400" b="0" i="0">
                <a:solidFill>
                  <a:srgbClr val="7F7F7F"/>
                </a:solidFill>
                <a:latin typeface="Arial Regular" charset="0"/>
                <a:cs typeface="Arial Regular" charset="0"/>
              </a:defRPr>
            </a:lvl1pPr>
            <a:lvl2pPr>
              <a:defRPr>
                <a:latin typeface="Akkurat Pro"/>
                <a:cs typeface="Akkurat Pro"/>
              </a:defRPr>
            </a:lvl2pPr>
          </a:lstStyle>
          <a:p>
            <a:pPr lvl="0"/>
            <a:r>
              <a:rPr lang="en-US" dirty="0"/>
              <a:t>Click to edit Master text styles</a:t>
            </a:r>
          </a:p>
        </p:txBody>
      </p:sp>
      <p:sp>
        <p:nvSpPr>
          <p:cNvPr id="8" name="Picture Placeholder 7"/>
          <p:cNvSpPr>
            <a:spLocks noGrp="1"/>
          </p:cNvSpPr>
          <p:nvPr>
            <p:ph type="pic" sz="quarter" idx="14"/>
          </p:nvPr>
        </p:nvSpPr>
        <p:spPr>
          <a:xfrm>
            <a:off x="317500" y="1914528"/>
            <a:ext cx="8504238" cy="3822676"/>
          </a:xfrm>
        </p:spPr>
        <p:txBody>
          <a:bodyPr anchor="ctr"/>
          <a:lstStyle>
            <a:lvl1pPr algn="ctr">
              <a:defRPr/>
            </a:lvl1pPr>
          </a:lstStyle>
          <a:p>
            <a:endParaRPr lang="en-US" dirty="0"/>
          </a:p>
        </p:txBody>
      </p:sp>
      <p:sp>
        <p:nvSpPr>
          <p:cNvPr id="14" name="Text Placeholder 13"/>
          <p:cNvSpPr>
            <a:spLocks noGrp="1"/>
          </p:cNvSpPr>
          <p:nvPr>
            <p:ph type="body" sz="quarter" idx="18"/>
          </p:nvPr>
        </p:nvSpPr>
        <p:spPr>
          <a:xfrm>
            <a:off x="320675" y="5839310"/>
            <a:ext cx="8500220" cy="148584"/>
          </a:xfrm>
        </p:spPr>
        <p:txBody>
          <a:bodyPr anchor="b"/>
          <a:lstStyle>
            <a:lvl1pPr>
              <a:defRPr sz="950" b="0" i="0">
                <a:solidFill>
                  <a:schemeClr val="tx1"/>
                </a:solidFill>
                <a:latin typeface="Arial Narrow"/>
                <a:cs typeface="Arial Narrow"/>
              </a:defRPr>
            </a:lvl1pPr>
            <a:lvl2pPr>
              <a:defRPr sz="950" b="0" i="0">
                <a:solidFill>
                  <a:schemeClr val="tx1"/>
                </a:solidFill>
                <a:latin typeface="Arial Narrow"/>
                <a:cs typeface="Arial Narrow"/>
              </a:defRPr>
            </a:lvl2pPr>
            <a:lvl3pPr>
              <a:defRPr sz="950" b="0" i="0">
                <a:solidFill>
                  <a:schemeClr val="tx1"/>
                </a:solidFill>
                <a:latin typeface="Arial Narrow"/>
                <a:cs typeface="Arial Narrow"/>
              </a:defRPr>
            </a:lvl3pPr>
            <a:lvl4pPr>
              <a:defRPr sz="800">
                <a:solidFill>
                  <a:srgbClr val="7F7F7F"/>
                </a:solidFill>
              </a:defRPr>
            </a:lvl4pPr>
            <a:lvl5pPr>
              <a:defRPr sz="800">
                <a:solidFill>
                  <a:srgbClr val="7F7F7F"/>
                </a:solidFill>
              </a:defRPr>
            </a:lvl5pPr>
          </a:lstStyle>
          <a:p>
            <a:pPr lvl="0"/>
            <a:r>
              <a:rPr lang="en-US" dirty="0"/>
              <a:t>Click to edit Master text styles</a:t>
            </a:r>
          </a:p>
          <a:p>
            <a:pPr lvl="1"/>
            <a:r>
              <a:rPr lang="en-US" dirty="0"/>
              <a:t>Second level</a:t>
            </a:r>
          </a:p>
          <a:p>
            <a:pPr lvl="2"/>
            <a:r>
              <a:rPr lang="en-US" dirty="0"/>
              <a:t>Third level</a:t>
            </a:r>
          </a:p>
        </p:txBody>
      </p:sp>
      <p:sp>
        <p:nvSpPr>
          <p:cNvPr id="13" name="Text Placeholder 9"/>
          <p:cNvSpPr>
            <a:spLocks noGrp="1"/>
          </p:cNvSpPr>
          <p:nvPr>
            <p:ph type="body" sz="quarter" idx="19"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15086879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ext page w/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0008"/>
            <a:ext cx="5562600" cy="956266"/>
          </a:xfrm>
        </p:spPr>
        <p:txBody>
          <a:bodyPr anchor="b" anchorCtr="0"/>
          <a:lstStyle>
            <a:lvl1pPr>
              <a:lnSpc>
                <a:spcPct val="90000"/>
              </a:lnSpc>
              <a:defRPr sz="2000" b="1" cap="all">
                <a:solidFill>
                  <a:schemeClr val="tx1">
                    <a:lumMod val="65000"/>
                    <a:lumOff val="35000"/>
                  </a:schemeClr>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4A15B919-E3DF-8843-A034-99A3C3E2A01C}" type="slidenum">
              <a:rPr lang="en-US" smtClean="0"/>
              <a:pPr/>
              <a:t>‹#›</a:t>
            </a:fld>
            <a:endParaRPr lang="en-US"/>
          </a:p>
        </p:txBody>
      </p:sp>
      <p:sp>
        <p:nvSpPr>
          <p:cNvPr id="14" name="Text Placeholder 13"/>
          <p:cNvSpPr>
            <a:spLocks noGrp="1"/>
          </p:cNvSpPr>
          <p:nvPr>
            <p:ph type="body" sz="quarter" idx="15"/>
          </p:nvPr>
        </p:nvSpPr>
        <p:spPr>
          <a:xfrm>
            <a:off x="457200" y="5658630"/>
            <a:ext cx="8229600" cy="146050"/>
          </a:xfrm>
        </p:spPr>
        <p:txBody>
          <a:bodyPr/>
          <a:lstStyle>
            <a:lvl1pPr>
              <a:spcBef>
                <a:spcPts val="100"/>
              </a:spcBef>
              <a:defRPr sz="900" i="1"/>
            </a:lvl1pPr>
            <a:lvl2pPr marL="114300" indent="-76200">
              <a:spcBef>
                <a:spcPts val="100"/>
              </a:spcBef>
              <a:defRPr sz="800" i="1"/>
            </a:lvl2pPr>
            <a:lvl3pPr marL="241300" indent="-107950">
              <a:spcBef>
                <a:spcPts val="100"/>
              </a:spcBef>
              <a:defRPr sz="800" i="1"/>
            </a:lvl3pPr>
            <a:lvl4pPr marL="355600" indent="-88900">
              <a:spcBef>
                <a:spcPts val="100"/>
              </a:spcBef>
              <a:defRPr sz="800" i="1"/>
            </a:lvl4pPr>
            <a:lvl5pPr marL="463550" indent="-88900">
              <a:spcBef>
                <a:spcPts val="100"/>
              </a:spcBef>
              <a:defRPr sz="800" i="1"/>
            </a:lvl5pPr>
          </a:lstStyle>
          <a:p>
            <a:pPr lvl="0"/>
            <a:r>
              <a:rPr lang="en-US" dirty="0"/>
              <a:t>Click to edit Master text styles</a:t>
            </a:r>
          </a:p>
        </p:txBody>
      </p:sp>
      <p:cxnSp>
        <p:nvCxnSpPr>
          <p:cNvPr id="13" name="Straight Connector 12"/>
          <p:cNvCxnSpPr/>
          <p:nvPr userDrawn="1"/>
        </p:nvCxnSpPr>
        <p:spPr bwMode="auto">
          <a:xfrm>
            <a:off x="457200" y="1143000"/>
            <a:ext cx="8229600" cy="0"/>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p:spPr>
      </p:cxnSp>
      <p:sp>
        <p:nvSpPr>
          <p:cNvPr id="10" name="Content Placeholder 7"/>
          <p:cNvSpPr>
            <a:spLocks noGrp="1"/>
          </p:cNvSpPr>
          <p:nvPr>
            <p:ph sz="quarter" idx="13" hasCustomPrompt="1"/>
          </p:nvPr>
        </p:nvSpPr>
        <p:spPr>
          <a:xfrm>
            <a:off x="457200" y="1600200"/>
            <a:ext cx="8229600" cy="3962400"/>
          </a:xfrm>
        </p:spPr>
        <p:txBody>
          <a:bodyPr/>
          <a:lstStyle>
            <a:lvl1pPr>
              <a:spcBef>
                <a:spcPts val="800"/>
              </a:spcBef>
              <a:defRPr sz="2000" baseline="0">
                <a:latin typeface="Arial Narrow"/>
                <a:cs typeface="Arial Narrow"/>
              </a:defRPr>
            </a:lvl1pPr>
            <a:lvl2pPr marL="169863" indent="-120650">
              <a:spcBef>
                <a:spcPts val="200"/>
              </a:spcBef>
              <a:defRPr sz="2000">
                <a:latin typeface="Arial Narrow"/>
                <a:cs typeface="Arial Narrow"/>
              </a:defRPr>
            </a:lvl2pPr>
            <a:lvl3pPr marL="390525" indent="-150813">
              <a:spcBef>
                <a:spcPts val="100"/>
              </a:spcBef>
              <a:defRPr sz="2000">
                <a:latin typeface="Arial Narrow"/>
                <a:cs typeface="Arial Narrow"/>
              </a:defRPr>
            </a:lvl3pPr>
            <a:lvl4pPr marL="549275" indent="-128588">
              <a:spcBef>
                <a:spcPts val="0"/>
              </a:spcBef>
              <a:defRPr sz="2000">
                <a:latin typeface="Arial Narrow"/>
                <a:cs typeface="Arial Narrow"/>
              </a:defRPr>
            </a:lvl4pPr>
            <a:lvl5pPr marL="749300" indent="-169863">
              <a:spcBef>
                <a:spcPts val="0"/>
              </a:spcBef>
              <a:defRPr sz="2000">
                <a:latin typeface="Arial Narrow"/>
                <a:cs typeface="Arial Narrow"/>
              </a:defRPr>
            </a:lvl5pPr>
          </a:lstStyle>
          <a:p>
            <a:pPr lvl="0"/>
            <a:r>
              <a:rPr lang="en-US" dirty="0"/>
              <a:t>Click to add text or insert image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64799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3_Cover No Image - Tal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1" y="14430"/>
            <a:ext cx="9144000" cy="6858000"/>
          </a:xfrm>
          <a:prstGeom prst="rect">
            <a:avLst/>
          </a:prstGeom>
        </p:spPr>
      </p:pic>
      <p:sp>
        <p:nvSpPr>
          <p:cNvPr id="10" name="Rectangle 2"/>
          <p:cNvSpPr>
            <a:spLocks noGrp="1" noChangeArrowheads="1"/>
          </p:cNvSpPr>
          <p:nvPr>
            <p:ph type="ctrTitle"/>
          </p:nvPr>
        </p:nvSpPr>
        <p:spPr>
          <a:xfrm>
            <a:off x="762001" y="1343025"/>
            <a:ext cx="7605712" cy="1948392"/>
          </a:xfrm>
        </p:spPr>
        <p:txBody>
          <a:bodyPr anchor="b" anchorCtr="0"/>
          <a:lstStyle>
            <a:lvl1pPr>
              <a:lnSpc>
                <a:spcPct val="82000"/>
              </a:lnSpc>
              <a:defRPr sz="4500" b="1" cap="none">
                <a:solidFill>
                  <a:schemeClr val="tx1">
                    <a:lumMod val="75000"/>
                    <a:lumOff val="25000"/>
                  </a:schemeClr>
                </a:solidFill>
                <a:latin typeface="Arial Narrow"/>
                <a:cs typeface="Arial Narrow"/>
              </a:defRPr>
            </a:lvl1pPr>
          </a:lstStyle>
          <a:p>
            <a:r>
              <a:rPr lang="en-US"/>
              <a:t>Click to edit Master title style</a:t>
            </a:r>
          </a:p>
        </p:txBody>
      </p:sp>
      <p:sp>
        <p:nvSpPr>
          <p:cNvPr id="12" name="Rectangle 3"/>
          <p:cNvSpPr>
            <a:spLocks noGrp="1" noChangeArrowheads="1"/>
          </p:cNvSpPr>
          <p:nvPr>
            <p:ph type="subTitle" idx="1"/>
          </p:nvPr>
        </p:nvSpPr>
        <p:spPr>
          <a:xfrm>
            <a:off x="786424" y="3518028"/>
            <a:ext cx="7602537" cy="457200"/>
          </a:xfrm>
        </p:spPr>
        <p:txBody>
          <a:bodyPr anchor="t" anchorCtr="0"/>
          <a:lstStyle>
            <a:lvl1pPr>
              <a:lnSpc>
                <a:spcPct val="80000"/>
              </a:lnSpc>
              <a:defRPr sz="2000" cap="all">
                <a:solidFill>
                  <a:schemeClr val="tx1">
                    <a:lumMod val="85000"/>
                    <a:lumOff val="15000"/>
                  </a:schemeClr>
                </a:solidFill>
                <a:latin typeface="Arial Narrow"/>
                <a:cs typeface="Arial Narrow"/>
              </a:defRPr>
            </a:lvl1pPr>
          </a:lstStyle>
          <a:p>
            <a:r>
              <a:rPr lang="en-US"/>
              <a:t>Click to edit Master subtitle style</a:t>
            </a:r>
          </a:p>
        </p:txBody>
      </p:sp>
      <p:sp>
        <p:nvSpPr>
          <p:cNvPr id="13" name="TextBox 12"/>
          <p:cNvSpPr txBox="1"/>
          <p:nvPr userDrawn="1"/>
        </p:nvSpPr>
        <p:spPr>
          <a:xfrm>
            <a:off x="762000" y="6383577"/>
            <a:ext cx="6558845" cy="264303"/>
          </a:xfrm>
          <a:prstGeom prst="rect">
            <a:avLst/>
          </a:prstGeom>
          <a:noFill/>
        </p:spPr>
        <p:txBody>
          <a:bodyPr wrap="square" lIns="0" tIns="0" rIns="0" bIns="0" rtlCol="0">
            <a:spAutoFit/>
          </a:bodyPr>
          <a:lstStyle/>
          <a:p>
            <a:pPr defTabSz="914400">
              <a:lnSpc>
                <a:spcPct val="95000"/>
              </a:lnSpc>
            </a:pPr>
            <a:r>
              <a:rPr lang="en-US" sz="900" dirty="0">
                <a:solidFill>
                  <a:prstClr val="black">
                    <a:lumMod val="75000"/>
                    <a:lumOff val="25000"/>
                  </a:prstClr>
                </a:solidFill>
                <a:latin typeface="Arial Narrow"/>
                <a:cs typeface="Arial Narrow"/>
              </a:rPr>
              <a:t>For Financial Professionals. Not for Public Distribution. PROPRIETARY. </a:t>
            </a:r>
            <a:br>
              <a:rPr lang="en-US" sz="900" dirty="0">
                <a:solidFill>
                  <a:prstClr val="black">
                    <a:lumMod val="75000"/>
                    <a:lumOff val="25000"/>
                  </a:prstClr>
                </a:solidFill>
                <a:latin typeface="Arial Narrow"/>
                <a:cs typeface="Arial Narrow"/>
              </a:rPr>
            </a:br>
            <a:r>
              <a:rPr lang="en-US" sz="900" dirty="0">
                <a:solidFill>
                  <a:prstClr val="black">
                    <a:lumMod val="75000"/>
                    <a:lumOff val="25000"/>
                  </a:prstClr>
                </a:solidFill>
                <a:latin typeface="Arial Narrow"/>
                <a:cs typeface="Arial Narrow"/>
              </a:rPr>
              <a:t>Permission to reprint or distribute any content from this presentation requires the written approval of S&amp;P Dow Jones Indices.</a:t>
            </a:r>
          </a:p>
        </p:txBody>
      </p:sp>
      <p:pic>
        <p:nvPicPr>
          <p:cNvPr id="14" name="Picture 13" descr="Cover no image 200.jpg"/>
          <p:cNvPicPr>
            <a:picLocks noChangeAspect="1"/>
          </p:cNvPicPr>
          <p:nvPr userDrawn="1"/>
        </p:nvPicPr>
        <p:blipFill>
          <a:blip r:embed="rId3"/>
          <a:srcRect l="5555" t="6944" r="71658" b="75558"/>
          <a:stretch>
            <a:fillRect/>
          </a:stretch>
        </p:blipFill>
        <p:spPr>
          <a:xfrm>
            <a:off x="228600" y="304800"/>
            <a:ext cx="2083619" cy="839980"/>
          </a:xfrm>
          <a:prstGeom prst="rect">
            <a:avLst/>
          </a:prstGeom>
        </p:spPr>
      </p:pic>
      <p:sp>
        <p:nvSpPr>
          <p:cNvPr id="15" name="Text Placeholder 3"/>
          <p:cNvSpPr>
            <a:spLocks noGrp="1"/>
          </p:cNvSpPr>
          <p:nvPr>
            <p:ph type="body" sz="quarter" idx="10"/>
          </p:nvPr>
        </p:nvSpPr>
        <p:spPr>
          <a:xfrm>
            <a:off x="5562600" y="4724400"/>
            <a:ext cx="2819400" cy="304800"/>
          </a:xfrm>
        </p:spPr>
        <p:txBody>
          <a:bodyPr/>
          <a:lstStyle>
            <a:lvl1pPr algn="r">
              <a:defRPr sz="1800">
                <a:solidFill>
                  <a:schemeClr val="tx1">
                    <a:lumMod val="50000"/>
                    <a:lumOff val="50000"/>
                  </a:schemeClr>
                </a:solidFill>
              </a:defRPr>
            </a:lvl1pPr>
          </a:lstStyle>
          <a:p>
            <a:pPr lvl="0"/>
            <a:r>
              <a:rPr lang="en-US"/>
              <a:t>Click to edit Master text styles</a:t>
            </a:r>
          </a:p>
        </p:txBody>
      </p:sp>
      <p:sp>
        <p:nvSpPr>
          <p:cNvPr id="16" name="Text Placeholder 3"/>
          <p:cNvSpPr>
            <a:spLocks noGrp="1"/>
          </p:cNvSpPr>
          <p:nvPr>
            <p:ph type="body" sz="quarter" idx="11"/>
          </p:nvPr>
        </p:nvSpPr>
        <p:spPr>
          <a:xfrm>
            <a:off x="5562600" y="5017140"/>
            <a:ext cx="2819400" cy="304800"/>
          </a:xfrm>
        </p:spPr>
        <p:txBody>
          <a:bodyPr/>
          <a:lstStyle>
            <a:lvl1pPr algn="r">
              <a:defRPr sz="1800">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9507002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Cover white Slim image">
    <p:bg>
      <p:bgRef idx="1001">
        <a:schemeClr val="bg1"/>
      </p:bgRef>
    </p:bg>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320675" y="2419839"/>
            <a:ext cx="8486775" cy="2537621"/>
          </a:xfrm>
          <a:ln>
            <a:noFill/>
          </a:ln>
        </p:spPr>
        <p:txBody>
          <a:bodyPr anchor="ctr"/>
          <a:lstStyle>
            <a:lvl1pPr algn="ctr">
              <a:defRPr>
                <a:solidFill>
                  <a:schemeClr val="tx1"/>
                </a:solidFill>
              </a:defRPr>
            </a:lvl1pPr>
          </a:lstStyle>
          <a:p>
            <a:r>
              <a:rPr lang="en-US" dirty="0"/>
              <a:t>Cover image</a:t>
            </a:r>
          </a:p>
        </p:txBody>
      </p:sp>
      <p:sp>
        <p:nvSpPr>
          <p:cNvPr id="8" name="Title 7"/>
          <p:cNvSpPr>
            <a:spLocks noGrp="1"/>
          </p:cNvSpPr>
          <p:nvPr>
            <p:ph type="title" hasCustomPrompt="1"/>
          </p:nvPr>
        </p:nvSpPr>
        <p:spPr>
          <a:xfrm>
            <a:off x="320676" y="241240"/>
            <a:ext cx="4257351" cy="1072240"/>
          </a:xfrm>
        </p:spPr>
        <p:txBody>
          <a:bodyPr lIns="0" tIns="0" rIns="0" bIns="0">
            <a:normAutofit/>
          </a:bodyPr>
          <a:lstStyle>
            <a:lvl1pPr>
              <a:lnSpc>
                <a:spcPct val="90000"/>
              </a:lnSpc>
              <a:defRPr sz="3750" b="0" i="0">
                <a:solidFill>
                  <a:schemeClr val="tx1"/>
                </a:solidFill>
                <a:latin typeface="Arial Regular" charset="0"/>
                <a:cs typeface="Arial Regular" charset="0"/>
              </a:defRPr>
            </a:lvl1pPr>
          </a:lstStyle>
          <a:p>
            <a:r>
              <a:rPr lang="en-US" dirty="0"/>
              <a:t>Presentation</a:t>
            </a:r>
            <a:br>
              <a:rPr lang="en-US" dirty="0"/>
            </a:br>
            <a:r>
              <a:rPr lang="en-US" dirty="0"/>
              <a:t>Title</a:t>
            </a:r>
          </a:p>
        </p:txBody>
      </p:sp>
      <p:sp>
        <p:nvSpPr>
          <p:cNvPr id="10" name="Text Placeholder 9"/>
          <p:cNvSpPr>
            <a:spLocks noGrp="1"/>
          </p:cNvSpPr>
          <p:nvPr>
            <p:ph type="body" sz="quarter" idx="12" hasCustomPrompt="1"/>
          </p:nvPr>
        </p:nvSpPr>
        <p:spPr>
          <a:xfrm>
            <a:off x="320675" y="1291179"/>
            <a:ext cx="4257351" cy="440834"/>
          </a:xfrm>
        </p:spPr>
        <p:txBody>
          <a:bodyPr lIns="0" tIns="0" rIns="0" bIns="0"/>
          <a:lstStyle>
            <a:lvl1pPr>
              <a:defRPr sz="1000">
                <a:solidFill>
                  <a:schemeClr val="tx1"/>
                </a:solidFill>
              </a:defRPr>
            </a:lvl1pPr>
          </a:lstStyle>
          <a:p>
            <a:pPr lvl="0"/>
            <a:r>
              <a:rPr lang="en-US" dirty="0"/>
              <a:t>Subtitle</a:t>
            </a:r>
          </a:p>
        </p:txBody>
      </p:sp>
      <p:sp>
        <p:nvSpPr>
          <p:cNvPr id="11" name="Text Placeholder 9"/>
          <p:cNvSpPr>
            <a:spLocks noGrp="1"/>
          </p:cNvSpPr>
          <p:nvPr>
            <p:ph type="body" sz="quarter" idx="13" hasCustomPrompt="1"/>
          </p:nvPr>
        </p:nvSpPr>
        <p:spPr>
          <a:xfrm>
            <a:off x="6422098" y="298846"/>
            <a:ext cx="2377514" cy="440834"/>
          </a:xfrm>
        </p:spPr>
        <p:txBody>
          <a:bodyPr lIns="0" tIns="0" rIns="0" bIns="0"/>
          <a:lstStyle>
            <a:lvl1pPr>
              <a:spcBef>
                <a:spcPts val="0"/>
              </a:spcBef>
              <a:defRPr sz="950">
                <a:solidFill>
                  <a:schemeClr val="tx1"/>
                </a:solidFill>
              </a:defRPr>
            </a:lvl1pPr>
          </a:lstStyle>
          <a:p>
            <a:pPr lvl="0"/>
            <a:r>
              <a:rPr lang="en-US" dirty="0"/>
              <a:t>Presenter Name</a:t>
            </a:r>
          </a:p>
        </p:txBody>
      </p:sp>
      <p:sp>
        <p:nvSpPr>
          <p:cNvPr id="13" name="Text Placeholder 9"/>
          <p:cNvSpPr>
            <a:spLocks noGrp="1"/>
          </p:cNvSpPr>
          <p:nvPr>
            <p:ph type="body" sz="quarter" idx="15" hasCustomPrompt="1"/>
          </p:nvPr>
        </p:nvSpPr>
        <p:spPr>
          <a:xfrm>
            <a:off x="6422098" y="1601707"/>
            <a:ext cx="2377514" cy="828861"/>
          </a:xfrm>
        </p:spPr>
        <p:txBody>
          <a:bodyPr lIns="0" tIns="0" rIns="0" bIns="0"/>
          <a:lstStyle>
            <a:lvl1pPr>
              <a:defRPr sz="950" baseline="0">
                <a:solidFill>
                  <a:schemeClr val="bg1">
                    <a:lumMod val="50000"/>
                  </a:schemeClr>
                </a:solidFill>
                <a:latin typeface="Arial Narrow" charset="0"/>
                <a:ea typeface="Arial Narrow" charset="0"/>
                <a:cs typeface="Arial Narrow" charset="0"/>
              </a:defRPr>
            </a:lvl1pPr>
          </a:lstStyle>
          <a:p>
            <a:pPr lvl="0"/>
            <a:r>
              <a:rPr lang="en-US" dirty="0"/>
              <a:t>Disclaimer paragraph</a:t>
            </a:r>
          </a:p>
        </p:txBody>
      </p:sp>
      <p:sp>
        <p:nvSpPr>
          <p:cNvPr id="2" name="Date Placeholder 1"/>
          <p:cNvSpPr>
            <a:spLocks noGrp="1"/>
          </p:cNvSpPr>
          <p:nvPr>
            <p:ph type="dt" sz="half" idx="17"/>
          </p:nvPr>
        </p:nvSpPr>
        <p:spPr>
          <a:xfrm>
            <a:off x="6421438" y="1100212"/>
            <a:ext cx="2386012" cy="223277"/>
          </a:xfrm>
        </p:spPr>
        <p:txBody>
          <a:bodyPr/>
          <a:lstStyle/>
          <a:p>
            <a:endParaRPr dirty="0"/>
          </a:p>
        </p:txBody>
      </p:sp>
    </p:spTree>
    <p:extLst>
      <p:ext uri="{BB962C8B-B14F-4D97-AF65-F5344CB8AC3E}">
        <p14:creationId xmlns:p14="http://schemas.microsoft.com/office/powerpoint/2010/main" val="350095418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01285" y="1069255"/>
            <a:ext cx="5308409" cy="450173"/>
          </a:xfrm>
          <a:prstGeom prst="rect">
            <a:avLst/>
          </a:prstGeom>
        </p:spPr>
        <p:txBody>
          <a:bodyPr>
            <a:normAutofit/>
          </a:bodyPr>
          <a:lstStyle>
            <a:lvl1pPr algn="l">
              <a:defRPr sz="2400" b="1">
                <a:solidFill>
                  <a:srgbClr val="254061"/>
                </a:solidFill>
                <a:latin typeface="Trebuchet MS"/>
                <a:cs typeface="Trebuchet MS"/>
              </a:defRPr>
            </a:lvl1pPr>
          </a:lstStyle>
          <a:p>
            <a:r>
              <a:rPr lang="en-US" dirty="0"/>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DB557-583E-244A-9BBA-52E948D7ABDE}" type="slidenum">
              <a:rPr lang="en-US" smtClean="0"/>
              <a:t>‹#›</a:t>
            </a:fld>
            <a:endParaRPr lang="en-US"/>
          </a:p>
        </p:txBody>
      </p:sp>
      <p:sp>
        <p:nvSpPr>
          <p:cNvPr id="7" name="Content Placeholder 2"/>
          <p:cNvSpPr>
            <a:spLocks noGrp="1"/>
          </p:cNvSpPr>
          <p:nvPr>
            <p:ph idx="1"/>
          </p:nvPr>
        </p:nvSpPr>
        <p:spPr>
          <a:xfrm>
            <a:off x="1001284" y="1723095"/>
            <a:ext cx="7185139" cy="4061004"/>
          </a:xfrm>
          <a:prstGeom prst="rect">
            <a:avLst/>
          </a:prstGeom>
        </p:spPr>
        <p:txBody>
          <a:bodyPr/>
          <a:lstStyle>
            <a:lvl1pPr>
              <a:defRPr>
                <a:solidFill>
                  <a:srgbClr val="254061"/>
                </a:solidFill>
                <a:latin typeface="Trebuchet MS"/>
                <a:cs typeface="Trebuchet MS"/>
              </a:defRPr>
            </a:lvl1pPr>
            <a:lvl2pPr>
              <a:defRPr>
                <a:solidFill>
                  <a:srgbClr val="254061"/>
                </a:solidFill>
                <a:latin typeface="Trebuchet MS"/>
                <a:cs typeface="Trebuchet MS"/>
              </a:defRPr>
            </a:lvl2pPr>
            <a:lvl3pPr>
              <a:defRPr>
                <a:solidFill>
                  <a:srgbClr val="254061"/>
                </a:solidFill>
                <a:latin typeface="Trebuchet MS"/>
                <a:cs typeface="Trebuchet MS"/>
              </a:defRPr>
            </a:lvl3pPr>
            <a:lvl4pPr>
              <a:defRPr>
                <a:solidFill>
                  <a:srgbClr val="254061"/>
                </a:solidFill>
                <a:latin typeface="Trebuchet MS"/>
                <a:cs typeface="Trebuchet MS"/>
              </a:defRPr>
            </a:lvl4pPr>
            <a:lvl5pPr>
              <a:defRPr>
                <a:solidFill>
                  <a:srgbClr val="254061"/>
                </a:solidFill>
                <a:latin typeface="Trebuchet MS"/>
                <a:cs typeface="Trebuchet M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91958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Divider white plain">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20676" y="183512"/>
            <a:ext cx="7315200" cy="5170834"/>
          </a:xfrm>
        </p:spPr>
        <p:txBody>
          <a:bodyPr lIns="0" tIns="0" rIns="0" bIns="0"/>
          <a:lstStyle>
            <a:lvl1pPr>
              <a:lnSpc>
                <a:spcPct val="90000"/>
              </a:lnSpc>
              <a:defRPr sz="5700" b="0" i="0">
                <a:solidFill>
                  <a:schemeClr val="tx1"/>
                </a:solidFill>
                <a:latin typeface="Arial Regular" charset="0"/>
                <a:cs typeface="Arial Regular" charset="0"/>
              </a:defRPr>
            </a:lvl1pPr>
          </a:lstStyle>
          <a:p>
            <a:r>
              <a:rPr lang="en-US" dirty="0"/>
              <a:t>Divider</a:t>
            </a:r>
            <a:br>
              <a:rPr lang="en-US" dirty="0"/>
            </a:br>
            <a:r>
              <a:rPr lang="en-US" dirty="0"/>
              <a:t>Page</a:t>
            </a:r>
          </a:p>
        </p:txBody>
      </p:sp>
      <p:sp>
        <p:nvSpPr>
          <p:cNvPr id="3" name="Footer Placeholder 2"/>
          <p:cNvSpPr>
            <a:spLocks noGrp="1"/>
          </p:cNvSpPr>
          <p:nvPr>
            <p:ph type="ftr" sz="quarter" idx="17"/>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5" name="Slide Number Placeholder 4"/>
          <p:cNvSpPr>
            <a:spLocks noGrp="1"/>
          </p:cNvSpPr>
          <p:nvPr>
            <p:ph type="sldNum" sz="quarter" idx="18"/>
          </p:nvPr>
        </p:nvSpPr>
        <p:spPr/>
        <p:txBody>
          <a:bodyPr/>
          <a:lstStyle/>
          <a:p>
            <a:fld id="{BDDC3DCF-E0A7-DA4A-BC2C-1EC3743A297B}" type="slidenum">
              <a:rPr lang="en-US" smtClean="0"/>
              <a:pPr/>
              <a:t>‹#›</a:t>
            </a:fld>
            <a:endParaRPr lang="en-US" dirty="0"/>
          </a:p>
        </p:txBody>
      </p:sp>
    </p:spTree>
    <p:extLst>
      <p:ext uri="{BB962C8B-B14F-4D97-AF65-F5344CB8AC3E}">
        <p14:creationId xmlns:p14="http://schemas.microsoft.com/office/powerpoint/2010/main" val="3516057351"/>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Chart wShort copy &amp; Sour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0" y="1144741"/>
            <a:ext cx="8490099" cy="565571"/>
          </a:xfrm>
        </p:spPr>
        <p:txBody>
          <a:bodyPr/>
          <a:lstStyle>
            <a:lvl1pPr>
              <a:defRPr sz="1400" b="0" i="0">
                <a:solidFill>
                  <a:srgbClr val="7F7F7F"/>
                </a:solidFill>
                <a:latin typeface="Arial Regular" charset="0"/>
                <a:cs typeface="Arial Regular" charset="0"/>
              </a:defRPr>
            </a:lvl1pPr>
            <a:lvl2pPr>
              <a:defRPr>
                <a:latin typeface="Akkurat Pro"/>
                <a:cs typeface="Akkurat Pro"/>
              </a:defRPr>
            </a:lvl2pPr>
          </a:lstStyle>
          <a:p>
            <a:pPr lvl="0"/>
            <a:r>
              <a:rPr lang="en-US" dirty="0"/>
              <a:t>Click to edit Master text styles</a:t>
            </a:r>
          </a:p>
        </p:txBody>
      </p:sp>
      <p:sp>
        <p:nvSpPr>
          <p:cNvPr id="8" name="Picture Placeholder 7"/>
          <p:cNvSpPr>
            <a:spLocks noGrp="1"/>
          </p:cNvSpPr>
          <p:nvPr>
            <p:ph type="pic" sz="quarter" idx="14"/>
          </p:nvPr>
        </p:nvSpPr>
        <p:spPr>
          <a:xfrm>
            <a:off x="317500" y="1914528"/>
            <a:ext cx="8504238" cy="3822676"/>
          </a:xfrm>
        </p:spPr>
        <p:txBody>
          <a:bodyPr anchor="ctr"/>
          <a:lstStyle>
            <a:lvl1pPr algn="ctr">
              <a:defRPr/>
            </a:lvl1pPr>
          </a:lstStyle>
          <a:p>
            <a:endParaRPr lang="en-US" dirty="0"/>
          </a:p>
        </p:txBody>
      </p:sp>
      <p:sp>
        <p:nvSpPr>
          <p:cNvPr id="14" name="Text Placeholder 13"/>
          <p:cNvSpPr>
            <a:spLocks noGrp="1"/>
          </p:cNvSpPr>
          <p:nvPr>
            <p:ph type="body" sz="quarter" idx="18"/>
          </p:nvPr>
        </p:nvSpPr>
        <p:spPr>
          <a:xfrm>
            <a:off x="320675" y="5839310"/>
            <a:ext cx="8500220" cy="148584"/>
          </a:xfrm>
        </p:spPr>
        <p:txBody>
          <a:bodyPr anchor="b"/>
          <a:lstStyle>
            <a:lvl1pPr>
              <a:defRPr sz="950" b="0" i="0">
                <a:solidFill>
                  <a:schemeClr val="tx1"/>
                </a:solidFill>
                <a:latin typeface="Arial Narrow"/>
                <a:cs typeface="Arial Narrow"/>
              </a:defRPr>
            </a:lvl1pPr>
            <a:lvl2pPr>
              <a:defRPr sz="950" b="0" i="0">
                <a:solidFill>
                  <a:schemeClr val="tx1"/>
                </a:solidFill>
                <a:latin typeface="Arial Narrow"/>
                <a:cs typeface="Arial Narrow"/>
              </a:defRPr>
            </a:lvl2pPr>
            <a:lvl3pPr>
              <a:defRPr sz="950" b="0" i="0">
                <a:solidFill>
                  <a:schemeClr val="tx1"/>
                </a:solidFill>
                <a:latin typeface="Arial Narrow"/>
                <a:cs typeface="Arial Narrow"/>
              </a:defRPr>
            </a:lvl3pPr>
            <a:lvl4pPr>
              <a:defRPr sz="800">
                <a:solidFill>
                  <a:srgbClr val="7F7F7F"/>
                </a:solidFill>
              </a:defRPr>
            </a:lvl4pPr>
            <a:lvl5pPr>
              <a:defRPr sz="800">
                <a:solidFill>
                  <a:srgbClr val="7F7F7F"/>
                </a:solidFill>
              </a:defRPr>
            </a:lvl5pPr>
          </a:lstStyle>
          <a:p>
            <a:pPr lvl="0"/>
            <a:r>
              <a:rPr lang="en-US" dirty="0"/>
              <a:t>Click to edit Master text styles</a:t>
            </a:r>
          </a:p>
          <a:p>
            <a:pPr lvl="1"/>
            <a:r>
              <a:rPr lang="en-US" dirty="0"/>
              <a:t>Second level</a:t>
            </a:r>
          </a:p>
          <a:p>
            <a:pPr lvl="2"/>
            <a:r>
              <a:rPr lang="en-US" dirty="0"/>
              <a:t>Third level</a:t>
            </a:r>
          </a:p>
        </p:txBody>
      </p:sp>
      <p:sp>
        <p:nvSpPr>
          <p:cNvPr id="13" name="Text Placeholder 9"/>
          <p:cNvSpPr>
            <a:spLocks noGrp="1"/>
          </p:cNvSpPr>
          <p:nvPr>
            <p:ph type="body" sz="quarter" idx="19"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17392259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Content w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529220"/>
            <a:ext cx="8503920" cy="2990117"/>
          </a:xfrm>
        </p:spPr>
        <p:txBody>
          <a:bodyPr/>
          <a:lstStyle>
            <a:lvl1pPr>
              <a:defRPr b="0" i="0">
                <a:latin typeface="Arial Regular"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b="0" i="0">
                <a:latin typeface="Arial Regular" charset="0"/>
                <a:cs typeface="Arial Regular" charset="0"/>
              </a:defRPr>
            </a:lvl2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3"/>
          </p:nvPr>
        </p:nvSpPr>
        <p:spPr>
          <a:xfrm>
            <a:off x="314324" y="4921041"/>
            <a:ext cx="8503920" cy="1096047"/>
          </a:xfrm>
        </p:spPr>
        <p:txBody>
          <a:bodyPr anchor="b"/>
          <a:lstStyle>
            <a:lvl1pPr>
              <a:defRPr sz="950" b="0" i="0">
                <a:latin typeface="Arial Narrow" charset="0"/>
                <a:ea typeface="Arial Narrow" charset="0"/>
                <a:cs typeface="Arial Narrow"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sz="950" b="0" i="0">
                <a:latin typeface="Arial Narrow" charset="0"/>
                <a:ea typeface="Arial Narrow" charset="0"/>
                <a:cs typeface="Arial Narrow" charset="0"/>
              </a:defRPr>
            </a:lvl2pPr>
            <a:lvl3pPr>
              <a:defRPr sz="950">
                <a:latin typeface="Arial Narrow" charset="0"/>
                <a:ea typeface="Arial Narrow" charset="0"/>
                <a:cs typeface="Arial Narrow" charset="0"/>
              </a:defRPr>
            </a:lvl3pPr>
            <a:lvl4pPr>
              <a:defRPr sz="950">
                <a:latin typeface="Arial Narrow" charset="0"/>
                <a:ea typeface="Arial Narrow" charset="0"/>
                <a:cs typeface="Arial Narrow" charset="0"/>
              </a:defRPr>
            </a:lvl4pPr>
            <a:lvl5pPr>
              <a:defRPr sz="950">
                <a:latin typeface="Arial Narrow" charset="0"/>
                <a:ea typeface="Arial Narrow" charset="0"/>
                <a:cs typeface="Arial Narrow" charset="0"/>
              </a:defRPr>
            </a:lvl5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8" name="Text Placeholder 9"/>
          <p:cNvSpPr>
            <a:spLocks noGrp="1"/>
          </p:cNvSpPr>
          <p:nvPr>
            <p:ph type="body" sz="quarter" idx="14"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26747717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Disclaim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063782"/>
            <a:ext cx="8503543" cy="4727418"/>
          </a:xfrm>
        </p:spPr>
        <p:txBody>
          <a:bodyPr/>
          <a:lstStyle>
            <a:lvl1pPr>
              <a:defRPr sz="950" b="0" i="0">
                <a:latin typeface="Arial Narrow"/>
                <a:cs typeface="Arial Narrow"/>
              </a:defRPr>
            </a:lvl1pPr>
            <a:lvl2pPr marL="0" marR="0" indent="0" algn="l" defTabSz="457200" rtl="0" eaLnBrk="1" fontAlgn="auto" latinLnBrk="0" hangingPunct="1">
              <a:lnSpc>
                <a:spcPct val="100000"/>
              </a:lnSpc>
              <a:spcBef>
                <a:spcPts val="500"/>
              </a:spcBef>
              <a:spcAft>
                <a:spcPts val="0"/>
              </a:spcAft>
              <a:buClrTx/>
              <a:buSzTx/>
              <a:buFont typeface="Arial"/>
              <a:buNone/>
              <a:tabLst/>
              <a:defRPr sz="950" b="0" i="0">
                <a:latin typeface="Arial Narrow"/>
                <a:cs typeface="Arial Narrow"/>
              </a:defRPr>
            </a:lvl2pPr>
            <a:lvl3pPr>
              <a:defRPr sz="950">
                <a:latin typeface="Arial Narrow"/>
                <a:cs typeface="Arial Narrow"/>
              </a:defRPr>
            </a:lvl3pPr>
            <a:lvl4pPr>
              <a:defRPr sz="950">
                <a:latin typeface="Arial Narrow"/>
                <a:cs typeface="Arial Narrow"/>
              </a:defRPr>
            </a:lvl4pPr>
            <a:lvl5pPr>
              <a:defRPr sz="950">
                <a:latin typeface="Arial Narrow"/>
                <a:cs typeface="Arial Narrow"/>
              </a:defRPr>
            </a:lvl5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81722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Author inf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5" name="Content Placeholder 5"/>
          <p:cNvSpPr>
            <a:spLocks noGrp="1"/>
          </p:cNvSpPr>
          <p:nvPr>
            <p:ph sz="quarter" idx="13" hasCustomPrompt="1"/>
          </p:nvPr>
        </p:nvSpPr>
        <p:spPr>
          <a:xfrm>
            <a:off x="320675" y="4076095"/>
            <a:ext cx="3482320" cy="1727812"/>
          </a:xfrm>
        </p:spPr>
        <p:txBody>
          <a:bodyPr/>
          <a:lstStyle>
            <a:lvl1pPr>
              <a:defRPr sz="2000" b="0" i="0" baseline="0">
                <a:latin typeface="Arial Regular" charset="0"/>
                <a:cs typeface="Arial Regular" charset="0"/>
              </a:defRPr>
            </a:lvl1pPr>
            <a:lvl2pPr marL="0" indent="0">
              <a:buFont typeface="Arial"/>
              <a:buNone/>
              <a:defRPr sz="2000"/>
            </a:lvl2pPr>
          </a:lstStyle>
          <a:p>
            <a:pPr lvl="0"/>
            <a:r>
              <a:rPr lang="en-US" dirty="0"/>
              <a:t>Author’s Name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60010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Cover white Slim image">
    <p:bg>
      <p:bgRef idx="1001">
        <a:schemeClr val="bg1"/>
      </p:bgRef>
    </p:bg>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320675" y="2419839"/>
            <a:ext cx="8486775" cy="2537621"/>
          </a:xfrm>
          <a:ln>
            <a:noFill/>
          </a:ln>
        </p:spPr>
        <p:txBody>
          <a:bodyPr anchor="ctr"/>
          <a:lstStyle>
            <a:lvl1pPr algn="ctr">
              <a:defRPr>
                <a:solidFill>
                  <a:schemeClr val="tx1"/>
                </a:solidFill>
              </a:defRPr>
            </a:lvl1pPr>
          </a:lstStyle>
          <a:p>
            <a:r>
              <a:rPr lang="en-US" dirty="0"/>
              <a:t>Cover image</a:t>
            </a:r>
          </a:p>
        </p:txBody>
      </p:sp>
      <p:sp>
        <p:nvSpPr>
          <p:cNvPr id="8" name="Title 7"/>
          <p:cNvSpPr>
            <a:spLocks noGrp="1"/>
          </p:cNvSpPr>
          <p:nvPr>
            <p:ph type="title" hasCustomPrompt="1"/>
          </p:nvPr>
        </p:nvSpPr>
        <p:spPr>
          <a:xfrm>
            <a:off x="320676" y="241240"/>
            <a:ext cx="4257351" cy="1072240"/>
          </a:xfrm>
        </p:spPr>
        <p:txBody>
          <a:bodyPr lIns="0" tIns="0" rIns="0" bIns="0">
            <a:normAutofit/>
          </a:bodyPr>
          <a:lstStyle>
            <a:lvl1pPr>
              <a:lnSpc>
                <a:spcPct val="90000"/>
              </a:lnSpc>
              <a:defRPr sz="3750" b="0" i="0">
                <a:solidFill>
                  <a:schemeClr val="tx1"/>
                </a:solidFill>
                <a:latin typeface="Arial Regular" charset="0"/>
                <a:cs typeface="Arial Regular" charset="0"/>
              </a:defRPr>
            </a:lvl1pPr>
          </a:lstStyle>
          <a:p>
            <a:r>
              <a:rPr lang="en-US" dirty="0"/>
              <a:t>Presentation</a:t>
            </a:r>
            <a:br>
              <a:rPr lang="en-US" dirty="0"/>
            </a:br>
            <a:r>
              <a:rPr lang="en-US" dirty="0"/>
              <a:t>Title</a:t>
            </a:r>
          </a:p>
        </p:txBody>
      </p:sp>
      <p:sp>
        <p:nvSpPr>
          <p:cNvPr id="10" name="Text Placeholder 9"/>
          <p:cNvSpPr>
            <a:spLocks noGrp="1"/>
          </p:cNvSpPr>
          <p:nvPr>
            <p:ph type="body" sz="quarter" idx="12" hasCustomPrompt="1"/>
          </p:nvPr>
        </p:nvSpPr>
        <p:spPr>
          <a:xfrm>
            <a:off x="320675" y="1291179"/>
            <a:ext cx="4257351" cy="440834"/>
          </a:xfrm>
        </p:spPr>
        <p:txBody>
          <a:bodyPr lIns="0" tIns="0" rIns="0" bIns="0"/>
          <a:lstStyle>
            <a:lvl1pPr>
              <a:defRPr sz="1000">
                <a:solidFill>
                  <a:schemeClr val="tx1"/>
                </a:solidFill>
              </a:defRPr>
            </a:lvl1pPr>
          </a:lstStyle>
          <a:p>
            <a:pPr lvl="0"/>
            <a:r>
              <a:rPr lang="en-US" dirty="0"/>
              <a:t>Subtitle</a:t>
            </a:r>
          </a:p>
        </p:txBody>
      </p:sp>
      <p:sp>
        <p:nvSpPr>
          <p:cNvPr id="11" name="Text Placeholder 9"/>
          <p:cNvSpPr>
            <a:spLocks noGrp="1"/>
          </p:cNvSpPr>
          <p:nvPr>
            <p:ph type="body" sz="quarter" idx="13" hasCustomPrompt="1"/>
          </p:nvPr>
        </p:nvSpPr>
        <p:spPr>
          <a:xfrm>
            <a:off x="6422098" y="298846"/>
            <a:ext cx="2377514" cy="440834"/>
          </a:xfrm>
        </p:spPr>
        <p:txBody>
          <a:bodyPr lIns="0" tIns="0" rIns="0" bIns="0"/>
          <a:lstStyle>
            <a:lvl1pPr>
              <a:spcBef>
                <a:spcPts val="0"/>
              </a:spcBef>
              <a:defRPr sz="950">
                <a:solidFill>
                  <a:schemeClr val="tx1"/>
                </a:solidFill>
              </a:defRPr>
            </a:lvl1pPr>
          </a:lstStyle>
          <a:p>
            <a:pPr lvl="0"/>
            <a:r>
              <a:rPr lang="en-US" dirty="0"/>
              <a:t>Presenter Name</a:t>
            </a:r>
          </a:p>
        </p:txBody>
      </p:sp>
      <p:sp>
        <p:nvSpPr>
          <p:cNvPr id="13" name="Text Placeholder 9"/>
          <p:cNvSpPr>
            <a:spLocks noGrp="1"/>
          </p:cNvSpPr>
          <p:nvPr>
            <p:ph type="body" sz="quarter" idx="15" hasCustomPrompt="1"/>
          </p:nvPr>
        </p:nvSpPr>
        <p:spPr>
          <a:xfrm>
            <a:off x="6422098" y="1601707"/>
            <a:ext cx="2377514" cy="828861"/>
          </a:xfrm>
        </p:spPr>
        <p:txBody>
          <a:bodyPr lIns="0" tIns="0" rIns="0" bIns="0"/>
          <a:lstStyle>
            <a:lvl1pPr>
              <a:defRPr sz="950" baseline="0">
                <a:solidFill>
                  <a:schemeClr val="bg1">
                    <a:lumMod val="50000"/>
                  </a:schemeClr>
                </a:solidFill>
                <a:latin typeface="Arial Narrow" charset="0"/>
                <a:ea typeface="Arial Narrow" charset="0"/>
                <a:cs typeface="Arial Narrow" charset="0"/>
              </a:defRPr>
            </a:lvl1pPr>
          </a:lstStyle>
          <a:p>
            <a:pPr lvl="0"/>
            <a:r>
              <a:rPr lang="en-US" dirty="0"/>
              <a:t>Disclaimer paragraph</a:t>
            </a:r>
          </a:p>
        </p:txBody>
      </p:sp>
      <p:sp>
        <p:nvSpPr>
          <p:cNvPr id="2" name="Date Placeholder 1"/>
          <p:cNvSpPr>
            <a:spLocks noGrp="1"/>
          </p:cNvSpPr>
          <p:nvPr>
            <p:ph type="dt" sz="half" idx="17"/>
          </p:nvPr>
        </p:nvSpPr>
        <p:spPr>
          <a:xfrm>
            <a:off x="6421438" y="1100212"/>
            <a:ext cx="2386012" cy="223277"/>
          </a:xfrm>
        </p:spPr>
        <p:txBody>
          <a:bodyPr/>
          <a:lstStyle/>
          <a:p>
            <a:endParaRPr dirty="0"/>
          </a:p>
        </p:txBody>
      </p:sp>
    </p:spTree>
    <p:extLst>
      <p:ext uri="{BB962C8B-B14F-4D97-AF65-F5344CB8AC3E}">
        <p14:creationId xmlns:p14="http://schemas.microsoft.com/office/powerpoint/2010/main" val="25285863"/>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Agenda / TOC">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mtClean="0"/>
            </a:lvl1pPr>
          </a:lstStyle>
          <a:p>
            <a:fld id="{5D7E0B00-4FDE-D040-8275-1F4B80113D68}" type="slidenum">
              <a:rPr lang="en-US"/>
              <a:pPr/>
              <a:t>‹#›</a:t>
            </a:fld>
            <a:endParaRPr lang="en-US"/>
          </a:p>
        </p:txBody>
      </p:sp>
      <p:sp>
        <p:nvSpPr>
          <p:cNvPr id="11" name="Text Placeholder 10"/>
          <p:cNvSpPr>
            <a:spLocks noGrp="1"/>
          </p:cNvSpPr>
          <p:nvPr>
            <p:ph type="body" sz="quarter" idx="13" hasCustomPrompt="1"/>
          </p:nvPr>
        </p:nvSpPr>
        <p:spPr>
          <a:xfrm>
            <a:off x="1162323" y="1840399"/>
            <a:ext cx="7524477" cy="292956"/>
          </a:xfrm>
        </p:spPr>
        <p:txBody>
          <a:bodyPr anchor="ctr" anchorCtr="0"/>
          <a:lstStyle>
            <a:lvl1pPr>
              <a:defRPr sz="2000" b="1" cap="all"/>
            </a:lvl1pPr>
          </a:lstStyle>
          <a:p>
            <a:pPr lvl="0"/>
            <a:r>
              <a:rPr lang="en-US" dirty="0"/>
              <a:t>Enter SECTION TITLE</a:t>
            </a:r>
          </a:p>
        </p:txBody>
      </p:sp>
      <p:sp>
        <p:nvSpPr>
          <p:cNvPr id="12" name="Text Placeholder 10"/>
          <p:cNvSpPr>
            <a:spLocks noGrp="1"/>
          </p:cNvSpPr>
          <p:nvPr>
            <p:ph type="body" sz="quarter" idx="14" hasCustomPrompt="1"/>
          </p:nvPr>
        </p:nvSpPr>
        <p:spPr>
          <a:xfrm>
            <a:off x="1162323" y="2606907"/>
            <a:ext cx="7524477" cy="292956"/>
          </a:xfrm>
        </p:spPr>
        <p:txBody>
          <a:bodyPr anchor="ctr" anchorCtr="0"/>
          <a:lstStyle>
            <a:lvl1pPr>
              <a:defRPr sz="2000" b="1" cap="all"/>
            </a:lvl1pPr>
          </a:lstStyle>
          <a:p>
            <a:pPr lvl="0"/>
            <a:r>
              <a:rPr lang="en-US" dirty="0"/>
              <a:t>Enter SECTION TITLE</a:t>
            </a:r>
          </a:p>
        </p:txBody>
      </p:sp>
      <p:sp>
        <p:nvSpPr>
          <p:cNvPr id="13" name="Text Placeholder 10"/>
          <p:cNvSpPr>
            <a:spLocks noGrp="1"/>
          </p:cNvSpPr>
          <p:nvPr>
            <p:ph type="body" sz="quarter" idx="15" hasCustomPrompt="1"/>
          </p:nvPr>
        </p:nvSpPr>
        <p:spPr>
          <a:xfrm>
            <a:off x="1162323" y="3361043"/>
            <a:ext cx="7524477" cy="292956"/>
          </a:xfrm>
        </p:spPr>
        <p:txBody>
          <a:bodyPr anchor="ctr" anchorCtr="0"/>
          <a:lstStyle>
            <a:lvl1pPr>
              <a:defRPr sz="2000" b="1" cap="all"/>
            </a:lvl1pPr>
          </a:lstStyle>
          <a:p>
            <a:pPr lvl="0"/>
            <a:r>
              <a:rPr lang="en-US" dirty="0"/>
              <a:t>Enter SECTION TITLE</a:t>
            </a:r>
          </a:p>
        </p:txBody>
      </p:sp>
      <p:sp>
        <p:nvSpPr>
          <p:cNvPr id="14" name="Text Placeholder 10"/>
          <p:cNvSpPr>
            <a:spLocks noGrp="1"/>
          </p:cNvSpPr>
          <p:nvPr>
            <p:ph type="body" sz="quarter" idx="16" hasCustomPrompt="1"/>
          </p:nvPr>
        </p:nvSpPr>
        <p:spPr>
          <a:xfrm>
            <a:off x="445161" y="1759430"/>
            <a:ext cx="718710" cy="587196"/>
          </a:xfrm>
        </p:spPr>
        <p:txBody>
          <a:bodyPr anchor="ctr" anchorCtr="0"/>
          <a:lstStyle>
            <a:lvl1pPr>
              <a:defRPr sz="4200" b="0" i="0" cap="all">
                <a:solidFill>
                  <a:schemeClr val="bg1">
                    <a:lumMod val="75000"/>
                  </a:schemeClr>
                </a:solidFill>
                <a:latin typeface="Arial Narrow"/>
                <a:cs typeface="Arial Narrow"/>
              </a:defRPr>
            </a:lvl1pPr>
          </a:lstStyle>
          <a:p>
            <a:pPr lvl="0"/>
            <a:r>
              <a:rPr lang="en-US" dirty="0"/>
              <a:t>##</a:t>
            </a:r>
          </a:p>
        </p:txBody>
      </p:sp>
      <p:sp>
        <p:nvSpPr>
          <p:cNvPr id="15" name="Text Placeholder 10"/>
          <p:cNvSpPr>
            <a:spLocks noGrp="1"/>
          </p:cNvSpPr>
          <p:nvPr>
            <p:ph type="body" sz="quarter" idx="17" hasCustomPrompt="1"/>
          </p:nvPr>
        </p:nvSpPr>
        <p:spPr>
          <a:xfrm>
            <a:off x="445161" y="2515820"/>
            <a:ext cx="718710" cy="587196"/>
          </a:xfrm>
        </p:spPr>
        <p:txBody>
          <a:bodyPr anchor="ctr" anchorCtr="0"/>
          <a:lstStyle>
            <a:lvl1pPr>
              <a:defRPr sz="4200" b="0" i="0" cap="all">
                <a:solidFill>
                  <a:schemeClr val="bg1">
                    <a:lumMod val="75000"/>
                  </a:schemeClr>
                </a:solidFill>
                <a:latin typeface="Arial Narrow"/>
                <a:cs typeface="Arial Narrow"/>
              </a:defRPr>
            </a:lvl1pPr>
          </a:lstStyle>
          <a:p>
            <a:pPr lvl="0"/>
            <a:r>
              <a:rPr lang="en-US" dirty="0"/>
              <a:t>##</a:t>
            </a:r>
          </a:p>
        </p:txBody>
      </p:sp>
      <p:sp>
        <p:nvSpPr>
          <p:cNvPr id="16" name="Text Placeholder 10"/>
          <p:cNvSpPr>
            <a:spLocks noGrp="1"/>
          </p:cNvSpPr>
          <p:nvPr>
            <p:ph type="body" sz="quarter" idx="18" hasCustomPrompt="1"/>
          </p:nvPr>
        </p:nvSpPr>
        <p:spPr>
          <a:xfrm>
            <a:off x="445161" y="3272210"/>
            <a:ext cx="718710" cy="587196"/>
          </a:xfrm>
        </p:spPr>
        <p:txBody>
          <a:bodyPr anchor="ctr" anchorCtr="0"/>
          <a:lstStyle>
            <a:lvl1pPr>
              <a:defRPr sz="4200" b="0" i="0" cap="all">
                <a:solidFill>
                  <a:schemeClr val="bg1">
                    <a:lumMod val="75000"/>
                  </a:schemeClr>
                </a:solidFill>
                <a:latin typeface="Arial Narrow"/>
                <a:cs typeface="Arial Narrow"/>
              </a:defRPr>
            </a:lvl1pPr>
          </a:lstStyle>
          <a:p>
            <a:pPr lvl="0"/>
            <a:r>
              <a:rPr lang="en-US" dirty="0"/>
              <a:t>##</a:t>
            </a:r>
          </a:p>
        </p:txBody>
      </p:sp>
      <p:sp>
        <p:nvSpPr>
          <p:cNvPr id="17" name="Text Placeholder 10"/>
          <p:cNvSpPr>
            <a:spLocks noGrp="1"/>
          </p:cNvSpPr>
          <p:nvPr>
            <p:ph type="body" sz="quarter" idx="19" hasCustomPrompt="1"/>
          </p:nvPr>
        </p:nvSpPr>
        <p:spPr>
          <a:xfrm>
            <a:off x="445161" y="4028600"/>
            <a:ext cx="718710" cy="587196"/>
          </a:xfrm>
        </p:spPr>
        <p:txBody>
          <a:bodyPr anchor="ctr" anchorCtr="0"/>
          <a:lstStyle>
            <a:lvl1pPr>
              <a:defRPr sz="4200" b="0" i="0" cap="all">
                <a:solidFill>
                  <a:schemeClr val="bg1">
                    <a:lumMod val="75000"/>
                  </a:schemeClr>
                </a:solidFill>
                <a:latin typeface="Arial Narrow"/>
                <a:cs typeface="Arial Narrow"/>
              </a:defRPr>
            </a:lvl1pPr>
          </a:lstStyle>
          <a:p>
            <a:pPr lvl="0"/>
            <a:r>
              <a:rPr lang="en-US" dirty="0"/>
              <a:t>##</a:t>
            </a:r>
          </a:p>
        </p:txBody>
      </p:sp>
      <p:sp>
        <p:nvSpPr>
          <p:cNvPr id="18" name="Text Placeholder 10"/>
          <p:cNvSpPr>
            <a:spLocks noGrp="1"/>
          </p:cNvSpPr>
          <p:nvPr>
            <p:ph type="body" sz="quarter" idx="20" hasCustomPrompt="1"/>
          </p:nvPr>
        </p:nvSpPr>
        <p:spPr>
          <a:xfrm>
            <a:off x="445161" y="4784990"/>
            <a:ext cx="718710" cy="587196"/>
          </a:xfrm>
        </p:spPr>
        <p:txBody>
          <a:bodyPr anchor="ctr" anchorCtr="0"/>
          <a:lstStyle>
            <a:lvl1pPr>
              <a:defRPr sz="4200" b="0" i="0" cap="all">
                <a:solidFill>
                  <a:schemeClr val="bg1">
                    <a:lumMod val="75000"/>
                  </a:schemeClr>
                </a:solidFill>
                <a:latin typeface="Arial Narrow"/>
                <a:cs typeface="Arial Narrow"/>
              </a:defRPr>
            </a:lvl1pPr>
          </a:lstStyle>
          <a:p>
            <a:pPr lvl="0"/>
            <a:r>
              <a:rPr lang="en-US" dirty="0"/>
              <a:t>##</a:t>
            </a:r>
          </a:p>
        </p:txBody>
      </p:sp>
      <p:sp>
        <p:nvSpPr>
          <p:cNvPr id="20" name="Text Placeholder 10"/>
          <p:cNvSpPr>
            <a:spLocks noGrp="1"/>
          </p:cNvSpPr>
          <p:nvPr>
            <p:ph type="body" sz="quarter" idx="22" hasCustomPrompt="1"/>
          </p:nvPr>
        </p:nvSpPr>
        <p:spPr>
          <a:xfrm>
            <a:off x="1162323" y="4118339"/>
            <a:ext cx="7524477" cy="292956"/>
          </a:xfrm>
        </p:spPr>
        <p:txBody>
          <a:bodyPr anchor="ctr" anchorCtr="0"/>
          <a:lstStyle>
            <a:lvl1pPr>
              <a:defRPr sz="2000" b="1" cap="all" baseline="0"/>
            </a:lvl1pPr>
          </a:lstStyle>
          <a:p>
            <a:pPr lvl="0"/>
            <a:r>
              <a:rPr lang="en-US"/>
              <a:t>Enter sectionTITLE</a:t>
            </a:r>
            <a:endParaRPr lang="en-US" dirty="0"/>
          </a:p>
        </p:txBody>
      </p:sp>
      <p:sp>
        <p:nvSpPr>
          <p:cNvPr id="21" name="Text Placeholder 10"/>
          <p:cNvSpPr>
            <a:spLocks noGrp="1"/>
          </p:cNvSpPr>
          <p:nvPr>
            <p:ph type="body" sz="quarter" idx="23" hasCustomPrompt="1"/>
          </p:nvPr>
        </p:nvSpPr>
        <p:spPr>
          <a:xfrm>
            <a:off x="1162323" y="4862701"/>
            <a:ext cx="7524477" cy="292956"/>
          </a:xfrm>
        </p:spPr>
        <p:txBody>
          <a:bodyPr anchor="ctr" anchorCtr="0"/>
          <a:lstStyle>
            <a:lvl1pPr>
              <a:defRPr sz="2000" b="1" cap="all"/>
            </a:lvl1pPr>
          </a:lstStyle>
          <a:p>
            <a:pPr lvl="0"/>
            <a:r>
              <a:rPr lang="en-US" dirty="0"/>
              <a:t>Enter SECTION TITLE</a:t>
            </a:r>
          </a:p>
        </p:txBody>
      </p:sp>
      <p:sp>
        <p:nvSpPr>
          <p:cNvPr id="29" name="Title 1"/>
          <p:cNvSpPr>
            <a:spLocks noGrp="1"/>
          </p:cNvSpPr>
          <p:nvPr>
            <p:ph type="title" hasCustomPrompt="1"/>
          </p:nvPr>
        </p:nvSpPr>
        <p:spPr>
          <a:xfrm>
            <a:off x="457201" y="110008"/>
            <a:ext cx="5562600" cy="956266"/>
          </a:xfrm>
        </p:spPr>
        <p:txBody>
          <a:bodyPr anchor="b" anchorCtr="0"/>
          <a:lstStyle>
            <a:lvl1pPr>
              <a:lnSpc>
                <a:spcPct val="90000"/>
              </a:lnSpc>
              <a:defRPr sz="2000" b="1" cap="all">
                <a:solidFill>
                  <a:schemeClr val="tx1">
                    <a:lumMod val="65000"/>
                    <a:lumOff val="35000"/>
                  </a:schemeClr>
                </a:solidFill>
              </a:defRPr>
            </a:lvl1pPr>
          </a:lstStyle>
          <a:p>
            <a:r>
              <a:rPr lang="en-US" dirty="0"/>
              <a:t>CLICK TO EDIT MASTER TITLE STYLE</a:t>
            </a:r>
          </a:p>
        </p:txBody>
      </p:sp>
      <p:cxnSp>
        <p:nvCxnSpPr>
          <p:cNvPr id="30" name="Straight Connector 29"/>
          <p:cNvCxnSpPr/>
          <p:nvPr userDrawn="1"/>
        </p:nvCxnSpPr>
        <p:spPr bwMode="auto">
          <a:xfrm>
            <a:off x="457200" y="1143000"/>
            <a:ext cx="8229600" cy="0"/>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p:spPr>
      </p:cxnSp>
      <p:cxnSp>
        <p:nvCxnSpPr>
          <p:cNvPr id="22" name="Straight Connector 21"/>
          <p:cNvCxnSpPr/>
          <p:nvPr userDrawn="1"/>
        </p:nvCxnSpPr>
        <p:spPr bwMode="auto">
          <a:xfrm>
            <a:off x="1165225" y="5305425"/>
            <a:ext cx="7516368" cy="0"/>
          </a:xfrm>
          <a:prstGeom prst="line">
            <a:avLst/>
          </a:prstGeom>
          <a:solidFill>
            <a:schemeClr val="accent1"/>
          </a:solidFill>
          <a:ln w="12700" cap="flat" cmpd="sng" algn="ctr">
            <a:solidFill>
              <a:schemeClr val="bg1">
                <a:lumMod val="50000"/>
              </a:schemeClr>
            </a:solidFill>
            <a:prstDash val="solid"/>
            <a:round/>
            <a:headEnd type="none" w="med" len="med"/>
            <a:tailEnd type="none" w="med" len="med"/>
          </a:ln>
          <a:effectLst/>
        </p:spPr>
      </p:cxnSp>
      <p:cxnSp>
        <p:nvCxnSpPr>
          <p:cNvPr id="28" name="Straight Connector 27"/>
          <p:cNvCxnSpPr/>
          <p:nvPr userDrawn="1"/>
        </p:nvCxnSpPr>
        <p:spPr bwMode="auto">
          <a:xfrm>
            <a:off x="1165225" y="4543425"/>
            <a:ext cx="7516368" cy="0"/>
          </a:xfrm>
          <a:prstGeom prst="line">
            <a:avLst/>
          </a:prstGeom>
          <a:solidFill>
            <a:schemeClr val="accent1"/>
          </a:solidFill>
          <a:ln w="12700" cap="flat" cmpd="sng" algn="ctr">
            <a:solidFill>
              <a:schemeClr val="bg1">
                <a:lumMod val="50000"/>
              </a:schemeClr>
            </a:solidFill>
            <a:prstDash val="solid"/>
            <a:round/>
            <a:headEnd type="none" w="med" len="med"/>
            <a:tailEnd type="none" w="med" len="med"/>
          </a:ln>
          <a:effectLst/>
        </p:spPr>
      </p:cxnSp>
      <p:cxnSp>
        <p:nvCxnSpPr>
          <p:cNvPr id="31" name="Straight Connector 30"/>
          <p:cNvCxnSpPr/>
          <p:nvPr userDrawn="1"/>
        </p:nvCxnSpPr>
        <p:spPr bwMode="auto">
          <a:xfrm>
            <a:off x="1165225" y="3778250"/>
            <a:ext cx="7516368" cy="0"/>
          </a:xfrm>
          <a:prstGeom prst="line">
            <a:avLst/>
          </a:prstGeom>
          <a:solidFill>
            <a:schemeClr val="accent1"/>
          </a:solidFill>
          <a:ln w="12700" cap="flat" cmpd="sng" algn="ctr">
            <a:solidFill>
              <a:schemeClr val="bg1">
                <a:lumMod val="50000"/>
              </a:schemeClr>
            </a:solidFill>
            <a:prstDash val="solid"/>
            <a:round/>
            <a:headEnd type="none" w="med" len="med"/>
            <a:tailEnd type="none" w="med" len="med"/>
          </a:ln>
          <a:effectLst/>
        </p:spPr>
      </p:cxnSp>
      <p:cxnSp>
        <p:nvCxnSpPr>
          <p:cNvPr id="32" name="Straight Connector 31"/>
          <p:cNvCxnSpPr/>
          <p:nvPr userDrawn="1"/>
        </p:nvCxnSpPr>
        <p:spPr bwMode="auto">
          <a:xfrm>
            <a:off x="1165225" y="3019425"/>
            <a:ext cx="7516368" cy="0"/>
          </a:xfrm>
          <a:prstGeom prst="line">
            <a:avLst/>
          </a:prstGeom>
          <a:solidFill>
            <a:schemeClr val="accent1"/>
          </a:solidFill>
          <a:ln w="12700" cap="flat" cmpd="sng" algn="ctr">
            <a:solidFill>
              <a:schemeClr val="bg1">
                <a:lumMod val="50000"/>
              </a:schemeClr>
            </a:solidFill>
            <a:prstDash val="solid"/>
            <a:round/>
            <a:headEnd type="none" w="med" len="med"/>
            <a:tailEnd type="none" w="med" len="med"/>
          </a:ln>
          <a:effectLst/>
        </p:spPr>
      </p:cxnSp>
      <p:cxnSp>
        <p:nvCxnSpPr>
          <p:cNvPr id="33" name="Straight Connector 32"/>
          <p:cNvCxnSpPr/>
          <p:nvPr userDrawn="1"/>
        </p:nvCxnSpPr>
        <p:spPr bwMode="auto">
          <a:xfrm>
            <a:off x="1165225" y="2257425"/>
            <a:ext cx="7516368" cy="0"/>
          </a:xfrm>
          <a:prstGeom prst="line">
            <a:avLst/>
          </a:prstGeom>
          <a:solidFill>
            <a:schemeClr val="accent1"/>
          </a:solidFill>
          <a:ln w="12700"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16496244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ext page w/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0008"/>
            <a:ext cx="5562600" cy="956266"/>
          </a:xfrm>
        </p:spPr>
        <p:txBody>
          <a:bodyPr anchor="b" anchorCtr="0"/>
          <a:lstStyle>
            <a:lvl1pPr>
              <a:lnSpc>
                <a:spcPct val="90000"/>
              </a:lnSpc>
              <a:defRPr sz="2000" b="1" cap="all">
                <a:solidFill>
                  <a:schemeClr val="tx1">
                    <a:lumMod val="65000"/>
                    <a:lumOff val="35000"/>
                  </a:schemeClr>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4A15B919-E3DF-8843-A034-99A3C3E2A01C}" type="slidenum">
              <a:rPr lang="en-US" smtClean="0"/>
              <a:pPr/>
              <a:t>‹#›</a:t>
            </a:fld>
            <a:endParaRPr lang="en-US"/>
          </a:p>
        </p:txBody>
      </p:sp>
      <p:sp>
        <p:nvSpPr>
          <p:cNvPr id="14" name="Text Placeholder 13"/>
          <p:cNvSpPr>
            <a:spLocks noGrp="1"/>
          </p:cNvSpPr>
          <p:nvPr>
            <p:ph type="body" sz="quarter" idx="15"/>
          </p:nvPr>
        </p:nvSpPr>
        <p:spPr>
          <a:xfrm>
            <a:off x="457200" y="5658630"/>
            <a:ext cx="8229600" cy="146050"/>
          </a:xfrm>
        </p:spPr>
        <p:txBody>
          <a:bodyPr/>
          <a:lstStyle>
            <a:lvl1pPr>
              <a:spcBef>
                <a:spcPts val="100"/>
              </a:spcBef>
              <a:defRPr sz="900" i="1"/>
            </a:lvl1pPr>
            <a:lvl2pPr marL="114300" indent="-76200">
              <a:spcBef>
                <a:spcPts val="100"/>
              </a:spcBef>
              <a:defRPr sz="800" i="1"/>
            </a:lvl2pPr>
            <a:lvl3pPr marL="241300" indent="-107950">
              <a:spcBef>
                <a:spcPts val="100"/>
              </a:spcBef>
              <a:defRPr sz="800" i="1"/>
            </a:lvl3pPr>
            <a:lvl4pPr marL="355600" indent="-88900">
              <a:spcBef>
                <a:spcPts val="100"/>
              </a:spcBef>
              <a:defRPr sz="800" i="1"/>
            </a:lvl4pPr>
            <a:lvl5pPr marL="463550" indent="-88900">
              <a:spcBef>
                <a:spcPts val="100"/>
              </a:spcBef>
              <a:defRPr sz="800" i="1"/>
            </a:lvl5pPr>
          </a:lstStyle>
          <a:p>
            <a:pPr lvl="0"/>
            <a:r>
              <a:rPr lang="en-US" dirty="0"/>
              <a:t>Click to edit Master text styles</a:t>
            </a:r>
          </a:p>
        </p:txBody>
      </p:sp>
      <p:cxnSp>
        <p:nvCxnSpPr>
          <p:cNvPr id="13" name="Straight Connector 12"/>
          <p:cNvCxnSpPr/>
          <p:nvPr userDrawn="1"/>
        </p:nvCxnSpPr>
        <p:spPr bwMode="auto">
          <a:xfrm>
            <a:off x="457200" y="1143000"/>
            <a:ext cx="8229600" cy="0"/>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p:spPr>
      </p:cxnSp>
      <p:sp>
        <p:nvSpPr>
          <p:cNvPr id="10" name="Content Placeholder 7"/>
          <p:cNvSpPr>
            <a:spLocks noGrp="1"/>
          </p:cNvSpPr>
          <p:nvPr>
            <p:ph sz="quarter" idx="13" hasCustomPrompt="1"/>
          </p:nvPr>
        </p:nvSpPr>
        <p:spPr>
          <a:xfrm>
            <a:off x="457200" y="1600200"/>
            <a:ext cx="8229600" cy="3962400"/>
          </a:xfrm>
        </p:spPr>
        <p:txBody>
          <a:bodyPr/>
          <a:lstStyle>
            <a:lvl1pPr>
              <a:spcBef>
                <a:spcPts val="800"/>
              </a:spcBef>
              <a:defRPr sz="2000" baseline="0">
                <a:latin typeface="Arial Narrow"/>
                <a:cs typeface="Arial Narrow"/>
              </a:defRPr>
            </a:lvl1pPr>
            <a:lvl2pPr marL="169863" indent="-120650">
              <a:spcBef>
                <a:spcPts val="200"/>
              </a:spcBef>
              <a:defRPr sz="2000">
                <a:latin typeface="Arial Narrow"/>
                <a:cs typeface="Arial Narrow"/>
              </a:defRPr>
            </a:lvl2pPr>
            <a:lvl3pPr marL="390525" indent="-150813">
              <a:spcBef>
                <a:spcPts val="100"/>
              </a:spcBef>
              <a:defRPr sz="2000">
                <a:latin typeface="Arial Narrow"/>
                <a:cs typeface="Arial Narrow"/>
              </a:defRPr>
            </a:lvl3pPr>
            <a:lvl4pPr marL="549275" indent="-128588">
              <a:spcBef>
                <a:spcPts val="0"/>
              </a:spcBef>
              <a:defRPr sz="2000">
                <a:latin typeface="Arial Narrow"/>
                <a:cs typeface="Arial Narrow"/>
              </a:defRPr>
            </a:lvl4pPr>
            <a:lvl5pPr marL="749300" indent="-169863">
              <a:spcBef>
                <a:spcPts val="0"/>
              </a:spcBef>
              <a:defRPr sz="2000">
                <a:latin typeface="Arial Narrow"/>
                <a:cs typeface="Arial Narrow"/>
              </a:defRPr>
            </a:lvl5pPr>
          </a:lstStyle>
          <a:p>
            <a:pPr lvl="0"/>
            <a:r>
              <a:rPr lang="en-US" dirty="0"/>
              <a:t>Click to add text or insert image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82665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4_Cover No Image - Tal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1" y="14430"/>
            <a:ext cx="9144000" cy="6858000"/>
          </a:xfrm>
          <a:prstGeom prst="rect">
            <a:avLst/>
          </a:prstGeom>
        </p:spPr>
      </p:pic>
      <p:sp>
        <p:nvSpPr>
          <p:cNvPr id="10" name="Rectangle 2"/>
          <p:cNvSpPr>
            <a:spLocks noGrp="1" noChangeArrowheads="1"/>
          </p:cNvSpPr>
          <p:nvPr>
            <p:ph type="ctrTitle"/>
          </p:nvPr>
        </p:nvSpPr>
        <p:spPr>
          <a:xfrm>
            <a:off x="762001" y="1343025"/>
            <a:ext cx="7605712" cy="1948392"/>
          </a:xfrm>
        </p:spPr>
        <p:txBody>
          <a:bodyPr anchor="b" anchorCtr="0"/>
          <a:lstStyle>
            <a:lvl1pPr>
              <a:lnSpc>
                <a:spcPct val="82000"/>
              </a:lnSpc>
              <a:defRPr sz="4500" b="1" cap="none">
                <a:solidFill>
                  <a:schemeClr val="tx1">
                    <a:lumMod val="75000"/>
                    <a:lumOff val="25000"/>
                  </a:schemeClr>
                </a:solidFill>
                <a:latin typeface="Arial Narrow"/>
                <a:cs typeface="Arial Narrow"/>
              </a:defRPr>
            </a:lvl1pPr>
          </a:lstStyle>
          <a:p>
            <a:r>
              <a:rPr lang="en-US"/>
              <a:t>Click to edit Master title style</a:t>
            </a:r>
          </a:p>
        </p:txBody>
      </p:sp>
      <p:sp>
        <p:nvSpPr>
          <p:cNvPr id="12" name="Rectangle 3"/>
          <p:cNvSpPr>
            <a:spLocks noGrp="1" noChangeArrowheads="1"/>
          </p:cNvSpPr>
          <p:nvPr>
            <p:ph type="subTitle" idx="1"/>
          </p:nvPr>
        </p:nvSpPr>
        <p:spPr>
          <a:xfrm>
            <a:off x="786424" y="3518028"/>
            <a:ext cx="7602537" cy="457200"/>
          </a:xfrm>
        </p:spPr>
        <p:txBody>
          <a:bodyPr anchor="t" anchorCtr="0"/>
          <a:lstStyle>
            <a:lvl1pPr>
              <a:lnSpc>
                <a:spcPct val="80000"/>
              </a:lnSpc>
              <a:defRPr sz="2000" cap="all">
                <a:solidFill>
                  <a:schemeClr val="tx1">
                    <a:lumMod val="85000"/>
                    <a:lumOff val="15000"/>
                  </a:schemeClr>
                </a:solidFill>
                <a:latin typeface="Arial Narrow"/>
                <a:cs typeface="Arial Narrow"/>
              </a:defRPr>
            </a:lvl1pPr>
          </a:lstStyle>
          <a:p>
            <a:r>
              <a:rPr lang="en-US"/>
              <a:t>Click to edit Master subtitle style</a:t>
            </a:r>
          </a:p>
        </p:txBody>
      </p:sp>
      <p:sp>
        <p:nvSpPr>
          <p:cNvPr id="13" name="TextBox 12"/>
          <p:cNvSpPr txBox="1"/>
          <p:nvPr userDrawn="1"/>
        </p:nvSpPr>
        <p:spPr>
          <a:xfrm>
            <a:off x="762000" y="6383577"/>
            <a:ext cx="6558845" cy="264303"/>
          </a:xfrm>
          <a:prstGeom prst="rect">
            <a:avLst/>
          </a:prstGeom>
          <a:noFill/>
        </p:spPr>
        <p:txBody>
          <a:bodyPr wrap="square" lIns="0" tIns="0" rIns="0" bIns="0" rtlCol="0">
            <a:spAutoFit/>
          </a:bodyPr>
          <a:lstStyle/>
          <a:p>
            <a:pPr defTabSz="914400">
              <a:lnSpc>
                <a:spcPct val="95000"/>
              </a:lnSpc>
            </a:pPr>
            <a:r>
              <a:rPr lang="en-US" sz="900" dirty="0">
                <a:solidFill>
                  <a:prstClr val="black">
                    <a:lumMod val="75000"/>
                    <a:lumOff val="25000"/>
                  </a:prstClr>
                </a:solidFill>
                <a:latin typeface="Arial Narrow"/>
                <a:cs typeface="Arial Narrow"/>
              </a:rPr>
              <a:t>For Financial Professionals. Not for Public Distribution. PROPRIETARY. </a:t>
            </a:r>
            <a:br>
              <a:rPr lang="en-US" sz="900" dirty="0">
                <a:solidFill>
                  <a:prstClr val="black">
                    <a:lumMod val="75000"/>
                    <a:lumOff val="25000"/>
                  </a:prstClr>
                </a:solidFill>
                <a:latin typeface="Arial Narrow"/>
                <a:cs typeface="Arial Narrow"/>
              </a:rPr>
            </a:br>
            <a:r>
              <a:rPr lang="en-US" sz="900" dirty="0">
                <a:solidFill>
                  <a:prstClr val="black">
                    <a:lumMod val="75000"/>
                    <a:lumOff val="25000"/>
                  </a:prstClr>
                </a:solidFill>
                <a:latin typeface="Arial Narrow"/>
                <a:cs typeface="Arial Narrow"/>
              </a:rPr>
              <a:t>Permission to reprint or distribute any content from this presentation requires the written approval of S&amp;P Dow Jones Indices.</a:t>
            </a:r>
          </a:p>
        </p:txBody>
      </p:sp>
      <p:pic>
        <p:nvPicPr>
          <p:cNvPr id="14" name="Picture 13" descr="Cover no image 200.jpg"/>
          <p:cNvPicPr>
            <a:picLocks noChangeAspect="1"/>
          </p:cNvPicPr>
          <p:nvPr userDrawn="1"/>
        </p:nvPicPr>
        <p:blipFill>
          <a:blip r:embed="rId3"/>
          <a:srcRect l="5555" t="6944" r="71658" b="75558"/>
          <a:stretch>
            <a:fillRect/>
          </a:stretch>
        </p:blipFill>
        <p:spPr>
          <a:xfrm>
            <a:off x="228600" y="304800"/>
            <a:ext cx="2083619" cy="839980"/>
          </a:xfrm>
          <a:prstGeom prst="rect">
            <a:avLst/>
          </a:prstGeom>
        </p:spPr>
      </p:pic>
      <p:sp>
        <p:nvSpPr>
          <p:cNvPr id="15" name="Text Placeholder 3"/>
          <p:cNvSpPr>
            <a:spLocks noGrp="1"/>
          </p:cNvSpPr>
          <p:nvPr>
            <p:ph type="body" sz="quarter" idx="10"/>
          </p:nvPr>
        </p:nvSpPr>
        <p:spPr>
          <a:xfrm>
            <a:off x="5562600" y="4724400"/>
            <a:ext cx="2819400" cy="304800"/>
          </a:xfrm>
        </p:spPr>
        <p:txBody>
          <a:bodyPr/>
          <a:lstStyle>
            <a:lvl1pPr algn="r">
              <a:defRPr sz="1800">
                <a:solidFill>
                  <a:schemeClr val="tx1">
                    <a:lumMod val="50000"/>
                    <a:lumOff val="50000"/>
                  </a:schemeClr>
                </a:solidFill>
              </a:defRPr>
            </a:lvl1pPr>
          </a:lstStyle>
          <a:p>
            <a:pPr lvl="0"/>
            <a:r>
              <a:rPr lang="en-US"/>
              <a:t>Click to edit Master text styles</a:t>
            </a:r>
          </a:p>
        </p:txBody>
      </p:sp>
      <p:sp>
        <p:nvSpPr>
          <p:cNvPr id="16" name="Text Placeholder 3"/>
          <p:cNvSpPr>
            <a:spLocks noGrp="1"/>
          </p:cNvSpPr>
          <p:nvPr>
            <p:ph type="body" sz="quarter" idx="11"/>
          </p:nvPr>
        </p:nvSpPr>
        <p:spPr>
          <a:xfrm>
            <a:off x="5562600" y="5017140"/>
            <a:ext cx="2819400" cy="304800"/>
          </a:xfrm>
        </p:spPr>
        <p:txBody>
          <a:bodyPr/>
          <a:lstStyle>
            <a:lvl1pPr algn="r">
              <a:defRPr sz="1800">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31313593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Divider white plain">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20676" y="183512"/>
            <a:ext cx="7315200" cy="5170834"/>
          </a:xfrm>
        </p:spPr>
        <p:txBody>
          <a:bodyPr lIns="0" tIns="0" rIns="0" bIns="0"/>
          <a:lstStyle>
            <a:lvl1pPr>
              <a:lnSpc>
                <a:spcPct val="90000"/>
              </a:lnSpc>
              <a:defRPr sz="5700" b="0" i="0">
                <a:solidFill>
                  <a:schemeClr val="tx1"/>
                </a:solidFill>
                <a:latin typeface="Arial Regular" charset="0"/>
                <a:cs typeface="Arial Regular" charset="0"/>
              </a:defRPr>
            </a:lvl1pPr>
          </a:lstStyle>
          <a:p>
            <a:r>
              <a:rPr lang="en-US" dirty="0"/>
              <a:t>Divider</a:t>
            </a:r>
            <a:br>
              <a:rPr lang="en-US" dirty="0"/>
            </a:br>
            <a:r>
              <a:rPr lang="en-US" dirty="0"/>
              <a:t>Page</a:t>
            </a:r>
          </a:p>
        </p:txBody>
      </p:sp>
      <p:sp>
        <p:nvSpPr>
          <p:cNvPr id="3" name="Footer Placeholder 2"/>
          <p:cNvSpPr>
            <a:spLocks noGrp="1"/>
          </p:cNvSpPr>
          <p:nvPr>
            <p:ph type="ftr" sz="quarter" idx="17"/>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5" name="Slide Number Placeholder 4"/>
          <p:cNvSpPr>
            <a:spLocks noGrp="1"/>
          </p:cNvSpPr>
          <p:nvPr>
            <p:ph type="sldNum" sz="quarter" idx="18"/>
          </p:nvPr>
        </p:nvSpPr>
        <p:spPr/>
        <p:txBody>
          <a:bodyPr/>
          <a:lstStyle/>
          <a:p>
            <a:fld id="{BDDC3DCF-E0A7-DA4A-BC2C-1EC3743A297B}" type="slidenum">
              <a:rPr lang="en-US" smtClean="0"/>
              <a:pPr/>
              <a:t>‹#›</a:t>
            </a:fld>
            <a:endParaRPr lang="en-US" dirty="0"/>
          </a:p>
        </p:txBody>
      </p:sp>
    </p:spTree>
    <p:extLst>
      <p:ext uri="{BB962C8B-B14F-4D97-AF65-F5344CB8AC3E}">
        <p14:creationId xmlns:p14="http://schemas.microsoft.com/office/powerpoint/2010/main" val="233397064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03016" y="2995333"/>
            <a:ext cx="6355183" cy="667967"/>
          </a:xfrm>
          <a:prstGeom prst="rect">
            <a:avLst/>
          </a:prstGeom>
          <a:noFill/>
          <a:ln>
            <a:noFill/>
          </a:ln>
        </p:spPr>
        <p:txBody>
          <a:bodyPr/>
          <a:lstStyle>
            <a:lvl1pPr algn="l">
              <a:defRPr sz="3600">
                <a:solidFill>
                  <a:schemeClr val="bg1"/>
                </a:solidFill>
                <a:latin typeface="Trebuchet MS"/>
                <a:cs typeface="Trebuchet MS"/>
              </a:defRPr>
            </a:lvl1pPr>
          </a:lstStyle>
          <a:p>
            <a:r>
              <a:rPr lang="en-US" dirty="0"/>
              <a:t>DIVIDER PAGE TITLE</a:t>
            </a:r>
          </a:p>
        </p:txBody>
      </p:sp>
    </p:spTree>
    <p:extLst>
      <p:ext uri="{BB962C8B-B14F-4D97-AF65-F5344CB8AC3E}">
        <p14:creationId xmlns:p14="http://schemas.microsoft.com/office/powerpoint/2010/main" val="27891032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Chart wShort copy &amp; Sour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0" y="1144741"/>
            <a:ext cx="8490099" cy="565571"/>
          </a:xfrm>
        </p:spPr>
        <p:txBody>
          <a:bodyPr/>
          <a:lstStyle>
            <a:lvl1pPr>
              <a:defRPr sz="1400" b="0" i="0">
                <a:solidFill>
                  <a:srgbClr val="7F7F7F"/>
                </a:solidFill>
                <a:latin typeface="Arial Regular" charset="0"/>
                <a:cs typeface="Arial Regular" charset="0"/>
              </a:defRPr>
            </a:lvl1pPr>
            <a:lvl2pPr>
              <a:defRPr>
                <a:latin typeface="Akkurat Pro"/>
                <a:cs typeface="Akkurat Pro"/>
              </a:defRPr>
            </a:lvl2pPr>
          </a:lstStyle>
          <a:p>
            <a:pPr lvl="0"/>
            <a:r>
              <a:rPr lang="en-US" dirty="0"/>
              <a:t>Click to edit Master text styles</a:t>
            </a:r>
          </a:p>
        </p:txBody>
      </p:sp>
      <p:sp>
        <p:nvSpPr>
          <p:cNvPr id="8" name="Picture Placeholder 7"/>
          <p:cNvSpPr>
            <a:spLocks noGrp="1"/>
          </p:cNvSpPr>
          <p:nvPr>
            <p:ph type="pic" sz="quarter" idx="14"/>
          </p:nvPr>
        </p:nvSpPr>
        <p:spPr>
          <a:xfrm>
            <a:off x="317500" y="1914528"/>
            <a:ext cx="8504238" cy="3822676"/>
          </a:xfrm>
        </p:spPr>
        <p:txBody>
          <a:bodyPr anchor="ctr"/>
          <a:lstStyle>
            <a:lvl1pPr algn="ctr">
              <a:defRPr/>
            </a:lvl1pPr>
          </a:lstStyle>
          <a:p>
            <a:endParaRPr lang="en-US" dirty="0"/>
          </a:p>
        </p:txBody>
      </p:sp>
      <p:sp>
        <p:nvSpPr>
          <p:cNvPr id="14" name="Text Placeholder 13"/>
          <p:cNvSpPr>
            <a:spLocks noGrp="1"/>
          </p:cNvSpPr>
          <p:nvPr>
            <p:ph type="body" sz="quarter" idx="18"/>
          </p:nvPr>
        </p:nvSpPr>
        <p:spPr>
          <a:xfrm>
            <a:off x="320675" y="5839310"/>
            <a:ext cx="8500220" cy="148584"/>
          </a:xfrm>
        </p:spPr>
        <p:txBody>
          <a:bodyPr anchor="b"/>
          <a:lstStyle>
            <a:lvl1pPr>
              <a:defRPr sz="950" b="0" i="0">
                <a:solidFill>
                  <a:schemeClr val="tx1"/>
                </a:solidFill>
                <a:latin typeface="Arial Narrow"/>
                <a:cs typeface="Arial Narrow"/>
              </a:defRPr>
            </a:lvl1pPr>
            <a:lvl2pPr>
              <a:defRPr sz="950" b="0" i="0">
                <a:solidFill>
                  <a:schemeClr val="tx1"/>
                </a:solidFill>
                <a:latin typeface="Arial Narrow"/>
                <a:cs typeface="Arial Narrow"/>
              </a:defRPr>
            </a:lvl2pPr>
            <a:lvl3pPr>
              <a:defRPr sz="950" b="0" i="0">
                <a:solidFill>
                  <a:schemeClr val="tx1"/>
                </a:solidFill>
                <a:latin typeface="Arial Narrow"/>
                <a:cs typeface="Arial Narrow"/>
              </a:defRPr>
            </a:lvl3pPr>
            <a:lvl4pPr>
              <a:defRPr sz="800">
                <a:solidFill>
                  <a:srgbClr val="7F7F7F"/>
                </a:solidFill>
              </a:defRPr>
            </a:lvl4pPr>
            <a:lvl5pPr>
              <a:defRPr sz="800">
                <a:solidFill>
                  <a:srgbClr val="7F7F7F"/>
                </a:solidFill>
              </a:defRPr>
            </a:lvl5pPr>
          </a:lstStyle>
          <a:p>
            <a:pPr lvl="0"/>
            <a:r>
              <a:rPr lang="en-US" dirty="0"/>
              <a:t>Click to edit Master text styles</a:t>
            </a:r>
          </a:p>
          <a:p>
            <a:pPr lvl="1"/>
            <a:r>
              <a:rPr lang="en-US" dirty="0"/>
              <a:t>Second level</a:t>
            </a:r>
          </a:p>
          <a:p>
            <a:pPr lvl="2"/>
            <a:r>
              <a:rPr lang="en-US" dirty="0"/>
              <a:t>Third level</a:t>
            </a:r>
          </a:p>
        </p:txBody>
      </p:sp>
      <p:sp>
        <p:nvSpPr>
          <p:cNvPr id="13" name="Text Placeholder 9"/>
          <p:cNvSpPr>
            <a:spLocks noGrp="1"/>
          </p:cNvSpPr>
          <p:nvPr>
            <p:ph type="body" sz="quarter" idx="19"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21340594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Content w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529220"/>
            <a:ext cx="8503920" cy="2990117"/>
          </a:xfrm>
        </p:spPr>
        <p:txBody>
          <a:bodyPr/>
          <a:lstStyle>
            <a:lvl1pPr>
              <a:defRPr b="0" i="0">
                <a:latin typeface="Arial Regular"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b="0" i="0">
                <a:latin typeface="Arial Regular" charset="0"/>
                <a:cs typeface="Arial Regular" charset="0"/>
              </a:defRPr>
            </a:lvl2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3"/>
          </p:nvPr>
        </p:nvSpPr>
        <p:spPr>
          <a:xfrm>
            <a:off x="314324" y="4921041"/>
            <a:ext cx="8503920" cy="1096047"/>
          </a:xfrm>
        </p:spPr>
        <p:txBody>
          <a:bodyPr anchor="b"/>
          <a:lstStyle>
            <a:lvl1pPr>
              <a:defRPr sz="950" b="0" i="0">
                <a:latin typeface="Arial Narrow" charset="0"/>
                <a:ea typeface="Arial Narrow" charset="0"/>
                <a:cs typeface="Arial Narrow"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sz="950" b="0" i="0">
                <a:latin typeface="Arial Narrow" charset="0"/>
                <a:ea typeface="Arial Narrow" charset="0"/>
                <a:cs typeface="Arial Narrow" charset="0"/>
              </a:defRPr>
            </a:lvl2pPr>
            <a:lvl3pPr>
              <a:defRPr sz="950">
                <a:latin typeface="Arial Narrow" charset="0"/>
                <a:ea typeface="Arial Narrow" charset="0"/>
                <a:cs typeface="Arial Narrow" charset="0"/>
              </a:defRPr>
            </a:lvl3pPr>
            <a:lvl4pPr>
              <a:defRPr sz="950">
                <a:latin typeface="Arial Narrow" charset="0"/>
                <a:ea typeface="Arial Narrow" charset="0"/>
                <a:cs typeface="Arial Narrow" charset="0"/>
              </a:defRPr>
            </a:lvl4pPr>
            <a:lvl5pPr>
              <a:defRPr sz="950">
                <a:latin typeface="Arial Narrow" charset="0"/>
                <a:ea typeface="Arial Narrow" charset="0"/>
                <a:cs typeface="Arial Narrow" charset="0"/>
              </a:defRPr>
            </a:lvl5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8" name="Text Placeholder 9"/>
          <p:cNvSpPr>
            <a:spLocks noGrp="1"/>
          </p:cNvSpPr>
          <p:nvPr>
            <p:ph type="body" sz="quarter" idx="14"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16683178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Disclaim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063782"/>
            <a:ext cx="8503543" cy="4727418"/>
          </a:xfrm>
        </p:spPr>
        <p:txBody>
          <a:bodyPr/>
          <a:lstStyle>
            <a:lvl1pPr>
              <a:defRPr sz="950" b="0" i="0">
                <a:latin typeface="Arial Narrow"/>
                <a:cs typeface="Arial Narrow"/>
              </a:defRPr>
            </a:lvl1pPr>
            <a:lvl2pPr marL="0" marR="0" indent="0" algn="l" defTabSz="457200" rtl="0" eaLnBrk="1" fontAlgn="auto" latinLnBrk="0" hangingPunct="1">
              <a:lnSpc>
                <a:spcPct val="100000"/>
              </a:lnSpc>
              <a:spcBef>
                <a:spcPts val="500"/>
              </a:spcBef>
              <a:spcAft>
                <a:spcPts val="0"/>
              </a:spcAft>
              <a:buClrTx/>
              <a:buSzTx/>
              <a:buFont typeface="Arial"/>
              <a:buNone/>
              <a:tabLst/>
              <a:defRPr sz="950" b="0" i="0">
                <a:latin typeface="Arial Narrow"/>
                <a:cs typeface="Arial Narrow"/>
              </a:defRPr>
            </a:lvl2pPr>
            <a:lvl3pPr>
              <a:defRPr sz="950">
                <a:latin typeface="Arial Narrow"/>
                <a:cs typeface="Arial Narrow"/>
              </a:defRPr>
            </a:lvl3pPr>
            <a:lvl4pPr>
              <a:defRPr sz="950">
                <a:latin typeface="Arial Narrow"/>
                <a:cs typeface="Arial Narrow"/>
              </a:defRPr>
            </a:lvl4pPr>
            <a:lvl5pPr>
              <a:defRPr sz="950">
                <a:latin typeface="Arial Narrow"/>
                <a:cs typeface="Arial Narrow"/>
              </a:defRPr>
            </a:lvl5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51787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Author inf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5" name="Content Placeholder 5"/>
          <p:cNvSpPr>
            <a:spLocks noGrp="1"/>
          </p:cNvSpPr>
          <p:nvPr>
            <p:ph sz="quarter" idx="13" hasCustomPrompt="1"/>
          </p:nvPr>
        </p:nvSpPr>
        <p:spPr>
          <a:xfrm>
            <a:off x="320675" y="4076095"/>
            <a:ext cx="3482320" cy="1727812"/>
          </a:xfrm>
        </p:spPr>
        <p:txBody>
          <a:bodyPr/>
          <a:lstStyle>
            <a:lvl1pPr>
              <a:defRPr sz="2000" b="0" i="0" baseline="0">
                <a:latin typeface="Arial Regular" charset="0"/>
                <a:cs typeface="Arial Regular" charset="0"/>
              </a:defRPr>
            </a:lvl1pPr>
            <a:lvl2pPr marL="0" indent="0">
              <a:buFont typeface="Arial"/>
              <a:buNone/>
              <a:defRPr sz="2000"/>
            </a:lvl2pPr>
          </a:lstStyle>
          <a:p>
            <a:pPr lvl="0"/>
            <a:r>
              <a:rPr lang="en-US" dirty="0"/>
              <a:t>Author’s Name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49877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_Cover white Slim image">
    <p:bg>
      <p:bgRef idx="1001">
        <a:schemeClr val="bg1"/>
      </p:bgRef>
    </p:bg>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320675" y="2419839"/>
            <a:ext cx="8486775" cy="2537621"/>
          </a:xfrm>
          <a:ln>
            <a:noFill/>
          </a:ln>
        </p:spPr>
        <p:txBody>
          <a:bodyPr anchor="ctr"/>
          <a:lstStyle>
            <a:lvl1pPr algn="ctr">
              <a:defRPr>
                <a:solidFill>
                  <a:schemeClr val="tx1"/>
                </a:solidFill>
              </a:defRPr>
            </a:lvl1pPr>
          </a:lstStyle>
          <a:p>
            <a:r>
              <a:rPr lang="en-US" dirty="0"/>
              <a:t>Cover image</a:t>
            </a:r>
          </a:p>
        </p:txBody>
      </p:sp>
      <p:sp>
        <p:nvSpPr>
          <p:cNvPr id="8" name="Title 7"/>
          <p:cNvSpPr>
            <a:spLocks noGrp="1"/>
          </p:cNvSpPr>
          <p:nvPr>
            <p:ph type="title" hasCustomPrompt="1"/>
          </p:nvPr>
        </p:nvSpPr>
        <p:spPr>
          <a:xfrm>
            <a:off x="320676" y="241240"/>
            <a:ext cx="4257351" cy="1072240"/>
          </a:xfrm>
        </p:spPr>
        <p:txBody>
          <a:bodyPr lIns="0" tIns="0" rIns="0" bIns="0">
            <a:normAutofit/>
          </a:bodyPr>
          <a:lstStyle>
            <a:lvl1pPr>
              <a:lnSpc>
                <a:spcPct val="90000"/>
              </a:lnSpc>
              <a:defRPr sz="3750" b="0" i="0">
                <a:solidFill>
                  <a:schemeClr val="tx1"/>
                </a:solidFill>
                <a:latin typeface="Arial Regular" charset="0"/>
                <a:cs typeface="Arial Regular" charset="0"/>
              </a:defRPr>
            </a:lvl1pPr>
          </a:lstStyle>
          <a:p>
            <a:r>
              <a:rPr lang="en-US" dirty="0"/>
              <a:t>Presentation</a:t>
            </a:r>
            <a:br>
              <a:rPr lang="en-US" dirty="0"/>
            </a:br>
            <a:r>
              <a:rPr lang="en-US" dirty="0"/>
              <a:t>Title</a:t>
            </a:r>
          </a:p>
        </p:txBody>
      </p:sp>
      <p:sp>
        <p:nvSpPr>
          <p:cNvPr id="10" name="Text Placeholder 9"/>
          <p:cNvSpPr>
            <a:spLocks noGrp="1"/>
          </p:cNvSpPr>
          <p:nvPr>
            <p:ph type="body" sz="quarter" idx="12" hasCustomPrompt="1"/>
          </p:nvPr>
        </p:nvSpPr>
        <p:spPr>
          <a:xfrm>
            <a:off x="320675" y="1291179"/>
            <a:ext cx="4257351" cy="440834"/>
          </a:xfrm>
        </p:spPr>
        <p:txBody>
          <a:bodyPr lIns="0" tIns="0" rIns="0" bIns="0"/>
          <a:lstStyle>
            <a:lvl1pPr>
              <a:defRPr sz="1000">
                <a:solidFill>
                  <a:schemeClr val="tx1"/>
                </a:solidFill>
              </a:defRPr>
            </a:lvl1pPr>
          </a:lstStyle>
          <a:p>
            <a:pPr lvl="0"/>
            <a:r>
              <a:rPr lang="en-US" dirty="0"/>
              <a:t>Subtitle</a:t>
            </a:r>
          </a:p>
        </p:txBody>
      </p:sp>
      <p:sp>
        <p:nvSpPr>
          <p:cNvPr id="11" name="Text Placeholder 9"/>
          <p:cNvSpPr>
            <a:spLocks noGrp="1"/>
          </p:cNvSpPr>
          <p:nvPr>
            <p:ph type="body" sz="quarter" idx="13" hasCustomPrompt="1"/>
          </p:nvPr>
        </p:nvSpPr>
        <p:spPr>
          <a:xfrm>
            <a:off x="6422098" y="298846"/>
            <a:ext cx="2377514" cy="440834"/>
          </a:xfrm>
        </p:spPr>
        <p:txBody>
          <a:bodyPr lIns="0" tIns="0" rIns="0" bIns="0"/>
          <a:lstStyle>
            <a:lvl1pPr>
              <a:spcBef>
                <a:spcPts val="0"/>
              </a:spcBef>
              <a:defRPr sz="950">
                <a:solidFill>
                  <a:schemeClr val="tx1"/>
                </a:solidFill>
              </a:defRPr>
            </a:lvl1pPr>
          </a:lstStyle>
          <a:p>
            <a:pPr lvl="0"/>
            <a:r>
              <a:rPr lang="en-US" dirty="0"/>
              <a:t>Presenter Name</a:t>
            </a:r>
          </a:p>
        </p:txBody>
      </p:sp>
      <p:sp>
        <p:nvSpPr>
          <p:cNvPr id="13" name="Text Placeholder 9"/>
          <p:cNvSpPr>
            <a:spLocks noGrp="1"/>
          </p:cNvSpPr>
          <p:nvPr>
            <p:ph type="body" sz="quarter" idx="15" hasCustomPrompt="1"/>
          </p:nvPr>
        </p:nvSpPr>
        <p:spPr>
          <a:xfrm>
            <a:off x="6422098" y="1601707"/>
            <a:ext cx="2377514" cy="828861"/>
          </a:xfrm>
        </p:spPr>
        <p:txBody>
          <a:bodyPr lIns="0" tIns="0" rIns="0" bIns="0"/>
          <a:lstStyle>
            <a:lvl1pPr>
              <a:defRPr sz="950" baseline="0">
                <a:solidFill>
                  <a:schemeClr val="bg1">
                    <a:lumMod val="50000"/>
                  </a:schemeClr>
                </a:solidFill>
                <a:latin typeface="Arial Narrow" charset="0"/>
                <a:ea typeface="Arial Narrow" charset="0"/>
                <a:cs typeface="Arial Narrow" charset="0"/>
              </a:defRPr>
            </a:lvl1pPr>
          </a:lstStyle>
          <a:p>
            <a:pPr lvl="0"/>
            <a:r>
              <a:rPr lang="en-US" dirty="0"/>
              <a:t>Disclaimer paragraph</a:t>
            </a:r>
          </a:p>
        </p:txBody>
      </p:sp>
      <p:sp>
        <p:nvSpPr>
          <p:cNvPr id="2" name="Date Placeholder 1"/>
          <p:cNvSpPr>
            <a:spLocks noGrp="1"/>
          </p:cNvSpPr>
          <p:nvPr>
            <p:ph type="dt" sz="half" idx="17"/>
          </p:nvPr>
        </p:nvSpPr>
        <p:spPr>
          <a:xfrm>
            <a:off x="6421438" y="1100212"/>
            <a:ext cx="2386012" cy="223277"/>
          </a:xfrm>
        </p:spPr>
        <p:txBody>
          <a:bodyPr/>
          <a:lstStyle/>
          <a:p>
            <a:endParaRPr dirty="0"/>
          </a:p>
        </p:txBody>
      </p:sp>
    </p:spTree>
    <p:extLst>
      <p:ext uri="{BB962C8B-B14F-4D97-AF65-F5344CB8AC3E}">
        <p14:creationId xmlns:p14="http://schemas.microsoft.com/office/powerpoint/2010/main" val="4147934173"/>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Agenda / TOC">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mtClean="0"/>
            </a:lvl1pPr>
          </a:lstStyle>
          <a:p>
            <a:fld id="{5D7E0B00-4FDE-D040-8275-1F4B80113D68}" type="slidenum">
              <a:rPr lang="en-US"/>
              <a:pPr/>
              <a:t>‹#›</a:t>
            </a:fld>
            <a:endParaRPr lang="en-US"/>
          </a:p>
        </p:txBody>
      </p:sp>
      <p:sp>
        <p:nvSpPr>
          <p:cNvPr id="11" name="Text Placeholder 10"/>
          <p:cNvSpPr>
            <a:spLocks noGrp="1"/>
          </p:cNvSpPr>
          <p:nvPr>
            <p:ph type="body" sz="quarter" idx="13" hasCustomPrompt="1"/>
          </p:nvPr>
        </p:nvSpPr>
        <p:spPr>
          <a:xfrm>
            <a:off x="1162323" y="1840399"/>
            <a:ext cx="7524477" cy="292956"/>
          </a:xfrm>
        </p:spPr>
        <p:txBody>
          <a:bodyPr anchor="ctr" anchorCtr="0"/>
          <a:lstStyle>
            <a:lvl1pPr>
              <a:defRPr sz="2000" b="1" cap="all"/>
            </a:lvl1pPr>
          </a:lstStyle>
          <a:p>
            <a:pPr lvl="0"/>
            <a:r>
              <a:rPr lang="en-US" dirty="0"/>
              <a:t>Enter SECTION TITLE</a:t>
            </a:r>
          </a:p>
        </p:txBody>
      </p:sp>
      <p:sp>
        <p:nvSpPr>
          <p:cNvPr id="12" name="Text Placeholder 10"/>
          <p:cNvSpPr>
            <a:spLocks noGrp="1"/>
          </p:cNvSpPr>
          <p:nvPr>
            <p:ph type="body" sz="quarter" idx="14" hasCustomPrompt="1"/>
          </p:nvPr>
        </p:nvSpPr>
        <p:spPr>
          <a:xfrm>
            <a:off x="1162323" y="2606907"/>
            <a:ext cx="7524477" cy="292956"/>
          </a:xfrm>
        </p:spPr>
        <p:txBody>
          <a:bodyPr anchor="ctr" anchorCtr="0"/>
          <a:lstStyle>
            <a:lvl1pPr>
              <a:defRPr sz="2000" b="1" cap="all"/>
            </a:lvl1pPr>
          </a:lstStyle>
          <a:p>
            <a:pPr lvl="0"/>
            <a:r>
              <a:rPr lang="en-US" dirty="0"/>
              <a:t>Enter SECTION TITLE</a:t>
            </a:r>
          </a:p>
        </p:txBody>
      </p:sp>
      <p:sp>
        <p:nvSpPr>
          <p:cNvPr id="13" name="Text Placeholder 10"/>
          <p:cNvSpPr>
            <a:spLocks noGrp="1"/>
          </p:cNvSpPr>
          <p:nvPr>
            <p:ph type="body" sz="quarter" idx="15" hasCustomPrompt="1"/>
          </p:nvPr>
        </p:nvSpPr>
        <p:spPr>
          <a:xfrm>
            <a:off x="1162323" y="3361043"/>
            <a:ext cx="7524477" cy="292956"/>
          </a:xfrm>
        </p:spPr>
        <p:txBody>
          <a:bodyPr anchor="ctr" anchorCtr="0"/>
          <a:lstStyle>
            <a:lvl1pPr>
              <a:defRPr sz="2000" b="1" cap="all"/>
            </a:lvl1pPr>
          </a:lstStyle>
          <a:p>
            <a:pPr lvl="0"/>
            <a:r>
              <a:rPr lang="en-US" dirty="0"/>
              <a:t>Enter SECTION TITLE</a:t>
            </a:r>
          </a:p>
        </p:txBody>
      </p:sp>
      <p:sp>
        <p:nvSpPr>
          <p:cNvPr id="14" name="Text Placeholder 10"/>
          <p:cNvSpPr>
            <a:spLocks noGrp="1"/>
          </p:cNvSpPr>
          <p:nvPr>
            <p:ph type="body" sz="quarter" idx="16" hasCustomPrompt="1"/>
          </p:nvPr>
        </p:nvSpPr>
        <p:spPr>
          <a:xfrm>
            <a:off x="445161" y="1759430"/>
            <a:ext cx="718710" cy="587196"/>
          </a:xfrm>
        </p:spPr>
        <p:txBody>
          <a:bodyPr anchor="ctr" anchorCtr="0"/>
          <a:lstStyle>
            <a:lvl1pPr>
              <a:defRPr sz="4200" b="0" i="0" cap="all">
                <a:solidFill>
                  <a:schemeClr val="bg1">
                    <a:lumMod val="75000"/>
                  </a:schemeClr>
                </a:solidFill>
                <a:latin typeface="Arial Narrow"/>
                <a:cs typeface="Arial Narrow"/>
              </a:defRPr>
            </a:lvl1pPr>
          </a:lstStyle>
          <a:p>
            <a:pPr lvl="0"/>
            <a:r>
              <a:rPr lang="en-US" dirty="0"/>
              <a:t>##</a:t>
            </a:r>
          </a:p>
        </p:txBody>
      </p:sp>
      <p:sp>
        <p:nvSpPr>
          <p:cNvPr id="15" name="Text Placeholder 10"/>
          <p:cNvSpPr>
            <a:spLocks noGrp="1"/>
          </p:cNvSpPr>
          <p:nvPr>
            <p:ph type="body" sz="quarter" idx="17" hasCustomPrompt="1"/>
          </p:nvPr>
        </p:nvSpPr>
        <p:spPr>
          <a:xfrm>
            <a:off x="445161" y="2515820"/>
            <a:ext cx="718710" cy="587196"/>
          </a:xfrm>
        </p:spPr>
        <p:txBody>
          <a:bodyPr anchor="ctr" anchorCtr="0"/>
          <a:lstStyle>
            <a:lvl1pPr>
              <a:defRPr sz="4200" b="0" i="0" cap="all">
                <a:solidFill>
                  <a:schemeClr val="bg1">
                    <a:lumMod val="75000"/>
                  </a:schemeClr>
                </a:solidFill>
                <a:latin typeface="Arial Narrow"/>
                <a:cs typeface="Arial Narrow"/>
              </a:defRPr>
            </a:lvl1pPr>
          </a:lstStyle>
          <a:p>
            <a:pPr lvl="0"/>
            <a:r>
              <a:rPr lang="en-US" dirty="0"/>
              <a:t>##</a:t>
            </a:r>
          </a:p>
        </p:txBody>
      </p:sp>
      <p:sp>
        <p:nvSpPr>
          <p:cNvPr id="16" name="Text Placeholder 10"/>
          <p:cNvSpPr>
            <a:spLocks noGrp="1"/>
          </p:cNvSpPr>
          <p:nvPr>
            <p:ph type="body" sz="quarter" idx="18" hasCustomPrompt="1"/>
          </p:nvPr>
        </p:nvSpPr>
        <p:spPr>
          <a:xfrm>
            <a:off x="445161" y="3272210"/>
            <a:ext cx="718710" cy="587196"/>
          </a:xfrm>
        </p:spPr>
        <p:txBody>
          <a:bodyPr anchor="ctr" anchorCtr="0"/>
          <a:lstStyle>
            <a:lvl1pPr>
              <a:defRPr sz="4200" b="0" i="0" cap="all">
                <a:solidFill>
                  <a:schemeClr val="bg1">
                    <a:lumMod val="75000"/>
                  </a:schemeClr>
                </a:solidFill>
                <a:latin typeface="Arial Narrow"/>
                <a:cs typeface="Arial Narrow"/>
              </a:defRPr>
            </a:lvl1pPr>
          </a:lstStyle>
          <a:p>
            <a:pPr lvl="0"/>
            <a:r>
              <a:rPr lang="en-US" dirty="0"/>
              <a:t>##</a:t>
            </a:r>
          </a:p>
        </p:txBody>
      </p:sp>
      <p:sp>
        <p:nvSpPr>
          <p:cNvPr id="17" name="Text Placeholder 10"/>
          <p:cNvSpPr>
            <a:spLocks noGrp="1"/>
          </p:cNvSpPr>
          <p:nvPr>
            <p:ph type="body" sz="quarter" idx="19" hasCustomPrompt="1"/>
          </p:nvPr>
        </p:nvSpPr>
        <p:spPr>
          <a:xfrm>
            <a:off x="445161" y="4028600"/>
            <a:ext cx="718710" cy="587196"/>
          </a:xfrm>
        </p:spPr>
        <p:txBody>
          <a:bodyPr anchor="ctr" anchorCtr="0"/>
          <a:lstStyle>
            <a:lvl1pPr>
              <a:defRPr sz="4200" b="0" i="0" cap="all">
                <a:solidFill>
                  <a:schemeClr val="bg1">
                    <a:lumMod val="75000"/>
                  </a:schemeClr>
                </a:solidFill>
                <a:latin typeface="Arial Narrow"/>
                <a:cs typeface="Arial Narrow"/>
              </a:defRPr>
            </a:lvl1pPr>
          </a:lstStyle>
          <a:p>
            <a:pPr lvl="0"/>
            <a:r>
              <a:rPr lang="en-US" dirty="0"/>
              <a:t>##</a:t>
            </a:r>
          </a:p>
        </p:txBody>
      </p:sp>
      <p:sp>
        <p:nvSpPr>
          <p:cNvPr id="18" name="Text Placeholder 10"/>
          <p:cNvSpPr>
            <a:spLocks noGrp="1"/>
          </p:cNvSpPr>
          <p:nvPr>
            <p:ph type="body" sz="quarter" idx="20" hasCustomPrompt="1"/>
          </p:nvPr>
        </p:nvSpPr>
        <p:spPr>
          <a:xfrm>
            <a:off x="445161" y="4784990"/>
            <a:ext cx="718710" cy="587196"/>
          </a:xfrm>
        </p:spPr>
        <p:txBody>
          <a:bodyPr anchor="ctr" anchorCtr="0"/>
          <a:lstStyle>
            <a:lvl1pPr>
              <a:defRPr sz="4200" b="0" i="0" cap="all">
                <a:solidFill>
                  <a:schemeClr val="bg1">
                    <a:lumMod val="75000"/>
                  </a:schemeClr>
                </a:solidFill>
                <a:latin typeface="Arial Narrow"/>
                <a:cs typeface="Arial Narrow"/>
              </a:defRPr>
            </a:lvl1pPr>
          </a:lstStyle>
          <a:p>
            <a:pPr lvl="0"/>
            <a:r>
              <a:rPr lang="en-US" dirty="0"/>
              <a:t>##</a:t>
            </a:r>
          </a:p>
        </p:txBody>
      </p:sp>
      <p:sp>
        <p:nvSpPr>
          <p:cNvPr id="20" name="Text Placeholder 10"/>
          <p:cNvSpPr>
            <a:spLocks noGrp="1"/>
          </p:cNvSpPr>
          <p:nvPr>
            <p:ph type="body" sz="quarter" idx="22" hasCustomPrompt="1"/>
          </p:nvPr>
        </p:nvSpPr>
        <p:spPr>
          <a:xfrm>
            <a:off x="1162323" y="4118339"/>
            <a:ext cx="7524477" cy="292956"/>
          </a:xfrm>
        </p:spPr>
        <p:txBody>
          <a:bodyPr anchor="ctr" anchorCtr="0"/>
          <a:lstStyle>
            <a:lvl1pPr>
              <a:defRPr sz="2000" b="1" cap="all" baseline="0"/>
            </a:lvl1pPr>
          </a:lstStyle>
          <a:p>
            <a:pPr lvl="0"/>
            <a:r>
              <a:rPr lang="en-US"/>
              <a:t>Enter sectionTITLE</a:t>
            </a:r>
            <a:endParaRPr lang="en-US" dirty="0"/>
          </a:p>
        </p:txBody>
      </p:sp>
      <p:sp>
        <p:nvSpPr>
          <p:cNvPr id="21" name="Text Placeholder 10"/>
          <p:cNvSpPr>
            <a:spLocks noGrp="1"/>
          </p:cNvSpPr>
          <p:nvPr>
            <p:ph type="body" sz="quarter" idx="23" hasCustomPrompt="1"/>
          </p:nvPr>
        </p:nvSpPr>
        <p:spPr>
          <a:xfrm>
            <a:off x="1162323" y="4862701"/>
            <a:ext cx="7524477" cy="292956"/>
          </a:xfrm>
        </p:spPr>
        <p:txBody>
          <a:bodyPr anchor="ctr" anchorCtr="0"/>
          <a:lstStyle>
            <a:lvl1pPr>
              <a:defRPr sz="2000" b="1" cap="all"/>
            </a:lvl1pPr>
          </a:lstStyle>
          <a:p>
            <a:pPr lvl="0"/>
            <a:r>
              <a:rPr lang="en-US" dirty="0"/>
              <a:t>Enter SECTION TITLE</a:t>
            </a:r>
          </a:p>
        </p:txBody>
      </p:sp>
      <p:sp>
        <p:nvSpPr>
          <p:cNvPr id="29" name="Title 1"/>
          <p:cNvSpPr>
            <a:spLocks noGrp="1"/>
          </p:cNvSpPr>
          <p:nvPr>
            <p:ph type="title" hasCustomPrompt="1"/>
          </p:nvPr>
        </p:nvSpPr>
        <p:spPr>
          <a:xfrm>
            <a:off x="457201" y="110008"/>
            <a:ext cx="5562600" cy="956266"/>
          </a:xfrm>
        </p:spPr>
        <p:txBody>
          <a:bodyPr anchor="b" anchorCtr="0"/>
          <a:lstStyle>
            <a:lvl1pPr>
              <a:lnSpc>
                <a:spcPct val="90000"/>
              </a:lnSpc>
              <a:defRPr sz="2000" b="1" cap="all">
                <a:solidFill>
                  <a:schemeClr val="tx1">
                    <a:lumMod val="65000"/>
                    <a:lumOff val="35000"/>
                  </a:schemeClr>
                </a:solidFill>
              </a:defRPr>
            </a:lvl1pPr>
          </a:lstStyle>
          <a:p>
            <a:r>
              <a:rPr lang="en-US" dirty="0"/>
              <a:t>CLICK TO EDIT MASTER TITLE STYLE</a:t>
            </a:r>
          </a:p>
        </p:txBody>
      </p:sp>
      <p:cxnSp>
        <p:nvCxnSpPr>
          <p:cNvPr id="30" name="Straight Connector 29"/>
          <p:cNvCxnSpPr/>
          <p:nvPr userDrawn="1"/>
        </p:nvCxnSpPr>
        <p:spPr bwMode="auto">
          <a:xfrm>
            <a:off x="457200" y="1143000"/>
            <a:ext cx="8229600" cy="0"/>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p:spPr>
      </p:cxnSp>
      <p:cxnSp>
        <p:nvCxnSpPr>
          <p:cNvPr id="22" name="Straight Connector 21"/>
          <p:cNvCxnSpPr/>
          <p:nvPr userDrawn="1"/>
        </p:nvCxnSpPr>
        <p:spPr bwMode="auto">
          <a:xfrm>
            <a:off x="1165225" y="5305425"/>
            <a:ext cx="7516368" cy="0"/>
          </a:xfrm>
          <a:prstGeom prst="line">
            <a:avLst/>
          </a:prstGeom>
          <a:solidFill>
            <a:schemeClr val="accent1"/>
          </a:solidFill>
          <a:ln w="12700" cap="flat" cmpd="sng" algn="ctr">
            <a:solidFill>
              <a:schemeClr val="bg1">
                <a:lumMod val="50000"/>
              </a:schemeClr>
            </a:solidFill>
            <a:prstDash val="solid"/>
            <a:round/>
            <a:headEnd type="none" w="med" len="med"/>
            <a:tailEnd type="none" w="med" len="med"/>
          </a:ln>
          <a:effectLst/>
        </p:spPr>
      </p:cxnSp>
      <p:cxnSp>
        <p:nvCxnSpPr>
          <p:cNvPr id="28" name="Straight Connector 27"/>
          <p:cNvCxnSpPr/>
          <p:nvPr userDrawn="1"/>
        </p:nvCxnSpPr>
        <p:spPr bwMode="auto">
          <a:xfrm>
            <a:off x="1165225" y="4543425"/>
            <a:ext cx="7516368" cy="0"/>
          </a:xfrm>
          <a:prstGeom prst="line">
            <a:avLst/>
          </a:prstGeom>
          <a:solidFill>
            <a:schemeClr val="accent1"/>
          </a:solidFill>
          <a:ln w="12700" cap="flat" cmpd="sng" algn="ctr">
            <a:solidFill>
              <a:schemeClr val="bg1">
                <a:lumMod val="50000"/>
              </a:schemeClr>
            </a:solidFill>
            <a:prstDash val="solid"/>
            <a:round/>
            <a:headEnd type="none" w="med" len="med"/>
            <a:tailEnd type="none" w="med" len="med"/>
          </a:ln>
          <a:effectLst/>
        </p:spPr>
      </p:cxnSp>
      <p:cxnSp>
        <p:nvCxnSpPr>
          <p:cNvPr id="31" name="Straight Connector 30"/>
          <p:cNvCxnSpPr/>
          <p:nvPr userDrawn="1"/>
        </p:nvCxnSpPr>
        <p:spPr bwMode="auto">
          <a:xfrm>
            <a:off x="1165225" y="3778250"/>
            <a:ext cx="7516368" cy="0"/>
          </a:xfrm>
          <a:prstGeom prst="line">
            <a:avLst/>
          </a:prstGeom>
          <a:solidFill>
            <a:schemeClr val="accent1"/>
          </a:solidFill>
          <a:ln w="12700" cap="flat" cmpd="sng" algn="ctr">
            <a:solidFill>
              <a:schemeClr val="bg1">
                <a:lumMod val="50000"/>
              </a:schemeClr>
            </a:solidFill>
            <a:prstDash val="solid"/>
            <a:round/>
            <a:headEnd type="none" w="med" len="med"/>
            <a:tailEnd type="none" w="med" len="med"/>
          </a:ln>
          <a:effectLst/>
        </p:spPr>
      </p:cxnSp>
      <p:cxnSp>
        <p:nvCxnSpPr>
          <p:cNvPr id="32" name="Straight Connector 31"/>
          <p:cNvCxnSpPr/>
          <p:nvPr userDrawn="1"/>
        </p:nvCxnSpPr>
        <p:spPr bwMode="auto">
          <a:xfrm>
            <a:off x="1165225" y="3019425"/>
            <a:ext cx="7516368" cy="0"/>
          </a:xfrm>
          <a:prstGeom prst="line">
            <a:avLst/>
          </a:prstGeom>
          <a:solidFill>
            <a:schemeClr val="accent1"/>
          </a:solidFill>
          <a:ln w="12700" cap="flat" cmpd="sng" algn="ctr">
            <a:solidFill>
              <a:schemeClr val="bg1">
                <a:lumMod val="50000"/>
              </a:schemeClr>
            </a:solidFill>
            <a:prstDash val="solid"/>
            <a:round/>
            <a:headEnd type="none" w="med" len="med"/>
            <a:tailEnd type="none" w="med" len="med"/>
          </a:ln>
          <a:effectLst/>
        </p:spPr>
      </p:cxnSp>
      <p:cxnSp>
        <p:nvCxnSpPr>
          <p:cNvPr id="33" name="Straight Connector 32"/>
          <p:cNvCxnSpPr/>
          <p:nvPr userDrawn="1"/>
        </p:nvCxnSpPr>
        <p:spPr bwMode="auto">
          <a:xfrm>
            <a:off x="1165225" y="2257425"/>
            <a:ext cx="7516368" cy="0"/>
          </a:xfrm>
          <a:prstGeom prst="line">
            <a:avLst/>
          </a:prstGeom>
          <a:solidFill>
            <a:schemeClr val="accent1"/>
          </a:solidFill>
          <a:ln w="12700"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2728012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ext page w/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0008"/>
            <a:ext cx="5562600" cy="956266"/>
          </a:xfrm>
        </p:spPr>
        <p:txBody>
          <a:bodyPr anchor="b" anchorCtr="0"/>
          <a:lstStyle>
            <a:lvl1pPr>
              <a:lnSpc>
                <a:spcPct val="90000"/>
              </a:lnSpc>
              <a:defRPr sz="2000" b="1" cap="all">
                <a:solidFill>
                  <a:schemeClr val="tx1">
                    <a:lumMod val="65000"/>
                    <a:lumOff val="35000"/>
                  </a:schemeClr>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4A15B919-E3DF-8843-A034-99A3C3E2A01C}" type="slidenum">
              <a:rPr lang="en-US" smtClean="0"/>
              <a:pPr/>
              <a:t>‹#›</a:t>
            </a:fld>
            <a:endParaRPr lang="en-US"/>
          </a:p>
        </p:txBody>
      </p:sp>
      <p:sp>
        <p:nvSpPr>
          <p:cNvPr id="14" name="Text Placeholder 13"/>
          <p:cNvSpPr>
            <a:spLocks noGrp="1"/>
          </p:cNvSpPr>
          <p:nvPr>
            <p:ph type="body" sz="quarter" idx="15"/>
          </p:nvPr>
        </p:nvSpPr>
        <p:spPr>
          <a:xfrm>
            <a:off x="457200" y="5658630"/>
            <a:ext cx="8229600" cy="146050"/>
          </a:xfrm>
        </p:spPr>
        <p:txBody>
          <a:bodyPr/>
          <a:lstStyle>
            <a:lvl1pPr>
              <a:spcBef>
                <a:spcPts val="100"/>
              </a:spcBef>
              <a:defRPr sz="900" i="1"/>
            </a:lvl1pPr>
            <a:lvl2pPr marL="114300" indent="-76200">
              <a:spcBef>
                <a:spcPts val="100"/>
              </a:spcBef>
              <a:defRPr sz="800" i="1"/>
            </a:lvl2pPr>
            <a:lvl3pPr marL="241300" indent="-107950">
              <a:spcBef>
                <a:spcPts val="100"/>
              </a:spcBef>
              <a:defRPr sz="800" i="1"/>
            </a:lvl3pPr>
            <a:lvl4pPr marL="355600" indent="-88900">
              <a:spcBef>
                <a:spcPts val="100"/>
              </a:spcBef>
              <a:defRPr sz="800" i="1"/>
            </a:lvl4pPr>
            <a:lvl5pPr marL="463550" indent="-88900">
              <a:spcBef>
                <a:spcPts val="100"/>
              </a:spcBef>
              <a:defRPr sz="800" i="1"/>
            </a:lvl5pPr>
          </a:lstStyle>
          <a:p>
            <a:pPr lvl="0"/>
            <a:r>
              <a:rPr lang="en-US" dirty="0"/>
              <a:t>Click to edit Master text styles</a:t>
            </a:r>
          </a:p>
        </p:txBody>
      </p:sp>
      <p:cxnSp>
        <p:nvCxnSpPr>
          <p:cNvPr id="13" name="Straight Connector 12"/>
          <p:cNvCxnSpPr/>
          <p:nvPr userDrawn="1"/>
        </p:nvCxnSpPr>
        <p:spPr bwMode="auto">
          <a:xfrm>
            <a:off x="457200" y="1143000"/>
            <a:ext cx="8229600" cy="0"/>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p:spPr>
      </p:cxnSp>
      <p:sp>
        <p:nvSpPr>
          <p:cNvPr id="10" name="Content Placeholder 7"/>
          <p:cNvSpPr>
            <a:spLocks noGrp="1"/>
          </p:cNvSpPr>
          <p:nvPr>
            <p:ph sz="quarter" idx="13" hasCustomPrompt="1"/>
          </p:nvPr>
        </p:nvSpPr>
        <p:spPr>
          <a:xfrm>
            <a:off x="457200" y="1600200"/>
            <a:ext cx="8229600" cy="3962400"/>
          </a:xfrm>
        </p:spPr>
        <p:txBody>
          <a:bodyPr/>
          <a:lstStyle>
            <a:lvl1pPr>
              <a:spcBef>
                <a:spcPts val="800"/>
              </a:spcBef>
              <a:defRPr sz="2000" baseline="0">
                <a:latin typeface="Arial Narrow"/>
                <a:cs typeface="Arial Narrow"/>
              </a:defRPr>
            </a:lvl1pPr>
            <a:lvl2pPr marL="169863" indent="-120650">
              <a:spcBef>
                <a:spcPts val="200"/>
              </a:spcBef>
              <a:defRPr sz="2000">
                <a:latin typeface="Arial Narrow"/>
                <a:cs typeface="Arial Narrow"/>
              </a:defRPr>
            </a:lvl2pPr>
            <a:lvl3pPr marL="390525" indent="-150813">
              <a:spcBef>
                <a:spcPts val="100"/>
              </a:spcBef>
              <a:defRPr sz="2000">
                <a:latin typeface="Arial Narrow"/>
                <a:cs typeface="Arial Narrow"/>
              </a:defRPr>
            </a:lvl3pPr>
            <a:lvl4pPr marL="549275" indent="-128588">
              <a:spcBef>
                <a:spcPts val="0"/>
              </a:spcBef>
              <a:defRPr sz="2000">
                <a:latin typeface="Arial Narrow"/>
                <a:cs typeface="Arial Narrow"/>
              </a:defRPr>
            </a:lvl4pPr>
            <a:lvl5pPr marL="749300" indent="-169863">
              <a:spcBef>
                <a:spcPts val="0"/>
              </a:spcBef>
              <a:defRPr sz="2000">
                <a:latin typeface="Arial Narrow"/>
                <a:cs typeface="Arial Narrow"/>
              </a:defRPr>
            </a:lvl5pPr>
          </a:lstStyle>
          <a:p>
            <a:pPr lvl="0"/>
            <a:r>
              <a:rPr lang="en-US" dirty="0"/>
              <a:t>Click to add text or insert image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15724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5_Cover No Image - Tal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1" y="14430"/>
            <a:ext cx="9144000" cy="6858000"/>
          </a:xfrm>
          <a:prstGeom prst="rect">
            <a:avLst/>
          </a:prstGeom>
        </p:spPr>
      </p:pic>
      <p:sp>
        <p:nvSpPr>
          <p:cNvPr id="10" name="Rectangle 2"/>
          <p:cNvSpPr>
            <a:spLocks noGrp="1" noChangeArrowheads="1"/>
          </p:cNvSpPr>
          <p:nvPr>
            <p:ph type="ctrTitle"/>
          </p:nvPr>
        </p:nvSpPr>
        <p:spPr>
          <a:xfrm>
            <a:off x="762001" y="1343025"/>
            <a:ext cx="7605712" cy="1948392"/>
          </a:xfrm>
        </p:spPr>
        <p:txBody>
          <a:bodyPr anchor="b" anchorCtr="0"/>
          <a:lstStyle>
            <a:lvl1pPr>
              <a:lnSpc>
                <a:spcPct val="82000"/>
              </a:lnSpc>
              <a:defRPr sz="4500" b="1" cap="none">
                <a:solidFill>
                  <a:schemeClr val="tx1">
                    <a:lumMod val="75000"/>
                    <a:lumOff val="25000"/>
                  </a:schemeClr>
                </a:solidFill>
                <a:latin typeface="Arial Narrow"/>
                <a:cs typeface="Arial Narrow"/>
              </a:defRPr>
            </a:lvl1pPr>
          </a:lstStyle>
          <a:p>
            <a:r>
              <a:rPr lang="en-US"/>
              <a:t>Click to edit Master title style</a:t>
            </a:r>
          </a:p>
        </p:txBody>
      </p:sp>
      <p:sp>
        <p:nvSpPr>
          <p:cNvPr id="12" name="Rectangle 3"/>
          <p:cNvSpPr>
            <a:spLocks noGrp="1" noChangeArrowheads="1"/>
          </p:cNvSpPr>
          <p:nvPr>
            <p:ph type="subTitle" idx="1"/>
          </p:nvPr>
        </p:nvSpPr>
        <p:spPr>
          <a:xfrm>
            <a:off x="786424" y="3518028"/>
            <a:ext cx="7602537" cy="457200"/>
          </a:xfrm>
        </p:spPr>
        <p:txBody>
          <a:bodyPr anchor="t" anchorCtr="0"/>
          <a:lstStyle>
            <a:lvl1pPr>
              <a:lnSpc>
                <a:spcPct val="80000"/>
              </a:lnSpc>
              <a:defRPr sz="2000" cap="all">
                <a:solidFill>
                  <a:schemeClr val="tx1">
                    <a:lumMod val="85000"/>
                    <a:lumOff val="15000"/>
                  </a:schemeClr>
                </a:solidFill>
                <a:latin typeface="Arial Narrow"/>
                <a:cs typeface="Arial Narrow"/>
              </a:defRPr>
            </a:lvl1pPr>
          </a:lstStyle>
          <a:p>
            <a:r>
              <a:rPr lang="en-US"/>
              <a:t>Click to edit Master subtitle style</a:t>
            </a:r>
          </a:p>
        </p:txBody>
      </p:sp>
      <p:sp>
        <p:nvSpPr>
          <p:cNvPr id="13" name="TextBox 12"/>
          <p:cNvSpPr txBox="1"/>
          <p:nvPr userDrawn="1"/>
        </p:nvSpPr>
        <p:spPr>
          <a:xfrm>
            <a:off x="762000" y="6383577"/>
            <a:ext cx="6558845" cy="264303"/>
          </a:xfrm>
          <a:prstGeom prst="rect">
            <a:avLst/>
          </a:prstGeom>
          <a:noFill/>
        </p:spPr>
        <p:txBody>
          <a:bodyPr wrap="square" lIns="0" tIns="0" rIns="0" bIns="0" rtlCol="0">
            <a:spAutoFit/>
          </a:bodyPr>
          <a:lstStyle/>
          <a:p>
            <a:pPr defTabSz="914400">
              <a:lnSpc>
                <a:spcPct val="95000"/>
              </a:lnSpc>
            </a:pPr>
            <a:r>
              <a:rPr lang="en-US" sz="900" dirty="0">
                <a:solidFill>
                  <a:prstClr val="black">
                    <a:lumMod val="75000"/>
                    <a:lumOff val="25000"/>
                  </a:prstClr>
                </a:solidFill>
                <a:latin typeface="Arial Narrow"/>
                <a:cs typeface="Arial Narrow"/>
              </a:rPr>
              <a:t>For Financial Professionals. Not for Public Distribution. PROPRIETARY. </a:t>
            </a:r>
            <a:br>
              <a:rPr lang="en-US" sz="900" dirty="0">
                <a:solidFill>
                  <a:prstClr val="black">
                    <a:lumMod val="75000"/>
                    <a:lumOff val="25000"/>
                  </a:prstClr>
                </a:solidFill>
                <a:latin typeface="Arial Narrow"/>
                <a:cs typeface="Arial Narrow"/>
              </a:rPr>
            </a:br>
            <a:r>
              <a:rPr lang="en-US" sz="900" dirty="0">
                <a:solidFill>
                  <a:prstClr val="black">
                    <a:lumMod val="75000"/>
                    <a:lumOff val="25000"/>
                  </a:prstClr>
                </a:solidFill>
                <a:latin typeface="Arial Narrow"/>
                <a:cs typeface="Arial Narrow"/>
              </a:rPr>
              <a:t>Permission to reprint or distribute any content from this presentation requires the written approval of S&amp;P Dow Jones Indices.</a:t>
            </a:r>
          </a:p>
        </p:txBody>
      </p:sp>
      <p:pic>
        <p:nvPicPr>
          <p:cNvPr id="14" name="Picture 13" descr="Cover no image 200.jpg"/>
          <p:cNvPicPr>
            <a:picLocks noChangeAspect="1"/>
          </p:cNvPicPr>
          <p:nvPr userDrawn="1"/>
        </p:nvPicPr>
        <p:blipFill>
          <a:blip r:embed="rId3"/>
          <a:srcRect l="5555" t="6944" r="71658" b="75558"/>
          <a:stretch>
            <a:fillRect/>
          </a:stretch>
        </p:blipFill>
        <p:spPr>
          <a:xfrm>
            <a:off x="228600" y="304800"/>
            <a:ext cx="2083619" cy="839980"/>
          </a:xfrm>
          <a:prstGeom prst="rect">
            <a:avLst/>
          </a:prstGeom>
        </p:spPr>
      </p:pic>
      <p:sp>
        <p:nvSpPr>
          <p:cNvPr id="15" name="Text Placeholder 3"/>
          <p:cNvSpPr>
            <a:spLocks noGrp="1"/>
          </p:cNvSpPr>
          <p:nvPr>
            <p:ph type="body" sz="quarter" idx="10"/>
          </p:nvPr>
        </p:nvSpPr>
        <p:spPr>
          <a:xfrm>
            <a:off x="5562600" y="4724400"/>
            <a:ext cx="2819400" cy="304800"/>
          </a:xfrm>
        </p:spPr>
        <p:txBody>
          <a:bodyPr/>
          <a:lstStyle>
            <a:lvl1pPr algn="r">
              <a:defRPr sz="1800">
                <a:solidFill>
                  <a:schemeClr val="tx1">
                    <a:lumMod val="50000"/>
                    <a:lumOff val="50000"/>
                  </a:schemeClr>
                </a:solidFill>
              </a:defRPr>
            </a:lvl1pPr>
          </a:lstStyle>
          <a:p>
            <a:pPr lvl="0"/>
            <a:r>
              <a:rPr lang="en-US"/>
              <a:t>Click to edit Master text styles</a:t>
            </a:r>
          </a:p>
        </p:txBody>
      </p:sp>
      <p:sp>
        <p:nvSpPr>
          <p:cNvPr id="16" name="Text Placeholder 3"/>
          <p:cNvSpPr>
            <a:spLocks noGrp="1"/>
          </p:cNvSpPr>
          <p:nvPr>
            <p:ph type="body" sz="quarter" idx="11"/>
          </p:nvPr>
        </p:nvSpPr>
        <p:spPr>
          <a:xfrm>
            <a:off x="5562600" y="5017140"/>
            <a:ext cx="2819400" cy="304800"/>
          </a:xfrm>
        </p:spPr>
        <p:txBody>
          <a:bodyPr/>
          <a:lstStyle>
            <a:lvl1pPr algn="r">
              <a:defRPr sz="1800">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30640572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_Divider white plain">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20676" y="183512"/>
            <a:ext cx="7315200" cy="5170834"/>
          </a:xfrm>
        </p:spPr>
        <p:txBody>
          <a:bodyPr lIns="0" tIns="0" rIns="0" bIns="0"/>
          <a:lstStyle>
            <a:lvl1pPr>
              <a:lnSpc>
                <a:spcPct val="90000"/>
              </a:lnSpc>
              <a:defRPr sz="5700" b="0" i="0">
                <a:solidFill>
                  <a:schemeClr val="tx1"/>
                </a:solidFill>
                <a:latin typeface="Arial Regular" charset="0"/>
                <a:cs typeface="Arial Regular" charset="0"/>
              </a:defRPr>
            </a:lvl1pPr>
          </a:lstStyle>
          <a:p>
            <a:r>
              <a:rPr lang="en-US" dirty="0"/>
              <a:t>Divider</a:t>
            </a:r>
            <a:br>
              <a:rPr lang="en-US" dirty="0"/>
            </a:br>
            <a:r>
              <a:rPr lang="en-US" dirty="0"/>
              <a:t>Page</a:t>
            </a:r>
          </a:p>
        </p:txBody>
      </p:sp>
      <p:sp>
        <p:nvSpPr>
          <p:cNvPr id="3" name="Footer Placeholder 2"/>
          <p:cNvSpPr>
            <a:spLocks noGrp="1"/>
          </p:cNvSpPr>
          <p:nvPr>
            <p:ph type="ftr" sz="quarter" idx="17"/>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5" name="Slide Number Placeholder 4"/>
          <p:cNvSpPr>
            <a:spLocks noGrp="1"/>
          </p:cNvSpPr>
          <p:nvPr>
            <p:ph type="sldNum" sz="quarter" idx="18"/>
          </p:nvPr>
        </p:nvSpPr>
        <p:spPr/>
        <p:txBody>
          <a:bodyPr/>
          <a:lstStyle/>
          <a:p>
            <a:fld id="{BDDC3DCF-E0A7-DA4A-BC2C-1EC3743A297B}" type="slidenum">
              <a:rPr lang="en-US" smtClean="0"/>
              <a:pPr/>
              <a:t>‹#›</a:t>
            </a:fld>
            <a:endParaRPr lang="en-US" dirty="0"/>
          </a:p>
        </p:txBody>
      </p:sp>
    </p:spTree>
    <p:extLst>
      <p:ext uri="{BB962C8B-B14F-4D97-AF65-F5344CB8AC3E}">
        <p14:creationId xmlns:p14="http://schemas.microsoft.com/office/powerpoint/2010/main" val="1373802438"/>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_Chart wShort copy &amp; Sour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0" y="1144741"/>
            <a:ext cx="8490099" cy="565571"/>
          </a:xfrm>
        </p:spPr>
        <p:txBody>
          <a:bodyPr/>
          <a:lstStyle>
            <a:lvl1pPr>
              <a:defRPr sz="1400" b="0" i="0">
                <a:solidFill>
                  <a:srgbClr val="7F7F7F"/>
                </a:solidFill>
                <a:latin typeface="Arial Regular" charset="0"/>
                <a:cs typeface="Arial Regular" charset="0"/>
              </a:defRPr>
            </a:lvl1pPr>
            <a:lvl2pPr>
              <a:defRPr>
                <a:latin typeface="Akkurat Pro"/>
                <a:cs typeface="Akkurat Pro"/>
              </a:defRPr>
            </a:lvl2pPr>
          </a:lstStyle>
          <a:p>
            <a:pPr lvl="0"/>
            <a:r>
              <a:rPr lang="en-US" dirty="0"/>
              <a:t>Click to edit Master text styles</a:t>
            </a:r>
          </a:p>
        </p:txBody>
      </p:sp>
      <p:sp>
        <p:nvSpPr>
          <p:cNvPr id="8" name="Picture Placeholder 7"/>
          <p:cNvSpPr>
            <a:spLocks noGrp="1"/>
          </p:cNvSpPr>
          <p:nvPr>
            <p:ph type="pic" sz="quarter" idx="14"/>
          </p:nvPr>
        </p:nvSpPr>
        <p:spPr>
          <a:xfrm>
            <a:off x="317500" y="1914528"/>
            <a:ext cx="8504238" cy="3822676"/>
          </a:xfrm>
        </p:spPr>
        <p:txBody>
          <a:bodyPr anchor="ctr"/>
          <a:lstStyle>
            <a:lvl1pPr algn="ctr">
              <a:defRPr/>
            </a:lvl1pPr>
          </a:lstStyle>
          <a:p>
            <a:endParaRPr lang="en-US" dirty="0"/>
          </a:p>
        </p:txBody>
      </p:sp>
      <p:sp>
        <p:nvSpPr>
          <p:cNvPr id="14" name="Text Placeholder 13"/>
          <p:cNvSpPr>
            <a:spLocks noGrp="1"/>
          </p:cNvSpPr>
          <p:nvPr>
            <p:ph type="body" sz="quarter" idx="18"/>
          </p:nvPr>
        </p:nvSpPr>
        <p:spPr>
          <a:xfrm>
            <a:off x="320675" y="5839310"/>
            <a:ext cx="8500220" cy="148584"/>
          </a:xfrm>
        </p:spPr>
        <p:txBody>
          <a:bodyPr anchor="b"/>
          <a:lstStyle>
            <a:lvl1pPr>
              <a:defRPr sz="950" b="0" i="0">
                <a:solidFill>
                  <a:schemeClr val="tx1"/>
                </a:solidFill>
                <a:latin typeface="Arial Narrow"/>
                <a:cs typeface="Arial Narrow"/>
              </a:defRPr>
            </a:lvl1pPr>
            <a:lvl2pPr>
              <a:defRPr sz="950" b="0" i="0">
                <a:solidFill>
                  <a:schemeClr val="tx1"/>
                </a:solidFill>
                <a:latin typeface="Arial Narrow"/>
                <a:cs typeface="Arial Narrow"/>
              </a:defRPr>
            </a:lvl2pPr>
            <a:lvl3pPr>
              <a:defRPr sz="950" b="0" i="0">
                <a:solidFill>
                  <a:schemeClr val="tx1"/>
                </a:solidFill>
                <a:latin typeface="Arial Narrow"/>
                <a:cs typeface="Arial Narrow"/>
              </a:defRPr>
            </a:lvl3pPr>
            <a:lvl4pPr>
              <a:defRPr sz="800">
                <a:solidFill>
                  <a:srgbClr val="7F7F7F"/>
                </a:solidFill>
              </a:defRPr>
            </a:lvl4pPr>
            <a:lvl5pPr>
              <a:defRPr sz="800">
                <a:solidFill>
                  <a:srgbClr val="7F7F7F"/>
                </a:solidFill>
              </a:defRPr>
            </a:lvl5pPr>
          </a:lstStyle>
          <a:p>
            <a:pPr lvl="0"/>
            <a:r>
              <a:rPr lang="en-US" dirty="0"/>
              <a:t>Click to edit Master text styles</a:t>
            </a:r>
          </a:p>
          <a:p>
            <a:pPr lvl="1"/>
            <a:r>
              <a:rPr lang="en-US" dirty="0"/>
              <a:t>Second level</a:t>
            </a:r>
          </a:p>
          <a:p>
            <a:pPr lvl="2"/>
            <a:r>
              <a:rPr lang="en-US" dirty="0"/>
              <a:t>Third level</a:t>
            </a:r>
          </a:p>
        </p:txBody>
      </p:sp>
      <p:sp>
        <p:nvSpPr>
          <p:cNvPr id="13" name="Text Placeholder 9"/>
          <p:cNvSpPr>
            <a:spLocks noGrp="1"/>
          </p:cNvSpPr>
          <p:nvPr>
            <p:ph type="body" sz="quarter" idx="19"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4191627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8800" y="671512"/>
            <a:ext cx="8021638" cy="741363"/>
          </a:xfrm>
        </p:spPr>
        <p:txBody>
          <a:bodyPr/>
          <a:lstStyle/>
          <a:p>
            <a:r>
              <a:rPr lang="en-US" dirty="0"/>
              <a:t>CLICK TO EDIT MASTER TITLE STYLE</a:t>
            </a:r>
          </a:p>
        </p:txBody>
      </p:sp>
    </p:spTree>
    <p:extLst>
      <p:ext uri="{BB962C8B-B14F-4D97-AF65-F5344CB8AC3E}">
        <p14:creationId xmlns:p14="http://schemas.microsoft.com/office/powerpoint/2010/main" val="11627952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Content w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529220"/>
            <a:ext cx="8503920" cy="2990117"/>
          </a:xfrm>
        </p:spPr>
        <p:txBody>
          <a:bodyPr/>
          <a:lstStyle>
            <a:lvl1pPr>
              <a:defRPr b="0" i="0">
                <a:latin typeface="Arial Regular"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b="0" i="0">
                <a:latin typeface="Arial Regular" charset="0"/>
                <a:cs typeface="Arial Regular" charset="0"/>
              </a:defRPr>
            </a:lvl2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3"/>
          </p:nvPr>
        </p:nvSpPr>
        <p:spPr>
          <a:xfrm>
            <a:off x="314324" y="4921041"/>
            <a:ext cx="8503920" cy="1096047"/>
          </a:xfrm>
        </p:spPr>
        <p:txBody>
          <a:bodyPr anchor="b"/>
          <a:lstStyle>
            <a:lvl1pPr>
              <a:defRPr sz="950" b="0" i="0">
                <a:latin typeface="Arial Narrow" charset="0"/>
                <a:ea typeface="Arial Narrow" charset="0"/>
                <a:cs typeface="Arial Narrow"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sz="950" b="0" i="0">
                <a:latin typeface="Arial Narrow" charset="0"/>
                <a:ea typeface="Arial Narrow" charset="0"/>
                <a:cs typeface="Arial Narrow" charset="0"/>
              </a:defRPr>
            </a:lvl2pPr>
            <a:lvl3pPr>
              <a:defRPr sz="950">
                <a:latin typeface="Arial Narrow" charset="0"/>
                <a:ea typeface="Arial Narrow" charset="0"/>
                <a:cs typeface="Arial Narrow" charset="0"/>
              </a:defRPr>
            </a:lvl3pPr>
            <a:lvl4pPr>
              <a:defRPr sz="950">
                <a:latin typeface="Arial Narrow" charset="0"/>
                <a:ea typeface="Arial Narrow" charset="0"/>
                <a:cs typeface="Arial Narrow" charset="0"/>
              </a:defRPr>
            </a:lvl4pPr>
            <a:lvl5pPr>
              <a:defRPr sz="950">
                <a:latin typeface="Arial Narrow" charset="0"/>
                <a:ea typeface="Arial Narrow" charset="0"/>
                <a:cs typeface="Arial Narrow" charset="0"/>
              </a:defRPr>
            </a:lvl5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8" name="Text Placeholder 9"/>
          <p:cNvSpPr>
            <a:spLocks noGrp="1"/>
          </p:cNvSpPr>
          <p:nvPr>
            <p:ph type="body" sz="quarter" idx="14"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35277474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Disclaim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063782"/>
            <a:ext cx="8503543" cy="4727418"/>
          </a:xfrm>
        </p:spPr>
        <p:txBody>
          <a:bodyPr/>
          <a:lstStyle>
            <a:lvl1pPr>
              <a:defRPr sz="950" b="0" i="0">
                <a:latin typeface="Arial Narrow"/>
                <a:cs typeface="Arial Narrow"/>
              </a:defRPr>
            </a:lvl1pPr>
            <a:lvl2pPr marL="0" marR="0" indent="0" algn="l" defTabSz="457200" rtl="0" eaLnBrk="1" fontAlgn="auto" latinLnBrk="0" hangingPunct="1">
              <a:lnSpc>
                <a:spcPct val="100000"/>
              </a:lnSpc>
              <a:spcBef>
                <a:spcPts val="500"/>
              </a:spcBef>
              <a:spcAft>
                <a:spcPts val="0"/>
              </a:spcAft>
              <a:buClrTx/>
              <a:buSzTx/>
              <a:buFont typeface="Arial"/>
              <a:buNone/>
              <a:tabLst/>
              <a:defRPr sz="950" b="0" i="0">
                <a:latin typeface="Arial Narrow"/>
                <a:cs typeface="Arial Narrow"/>
              </a:defRPr>
            </a:lvl2pPr>
            <a:lvl3pPr>
              <a:defRPr sz="950">
                <a:latin typeface="Arial Narrow"/>
                <a:cs typeface="Arial Narrow"/>
              </a:defRPr>
            </a:lvl3pPr>
            <a:lvl4pPr>
              <a:defRPr sz="950">
                <a:latin typeface="Arial Narrow"/>
                <a:cs typeface="Arial Narrow"/>
              </a:defRPr>
            </a:lvl4pPr>
            <a:lvl5pPr>
              <a:defRPr sz="950">
                <a:latin typeface="Arial Narrow"/>
                <a:cs typeface="Arial Narrow"/>
              </a:defRPr>
            </a:lvl5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15906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_Author inf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5" name="Content Placeholder 5"/>
          <p:cNvSpPr>
            <a:spLocks noGrp="1"/>
          </p:cNvSpPr>
          <p:nvPr>
            <p:ph sz="quarter" idx="13" hasCustomPrompt="1"/>
          </p:nvPr>
        </p:nvSpPr>
        <p:spPr>
          <a:xfrm>
            <a:off x="320675" y="4076095"/>
            <a:ext cx="3482320" cy="1727812"/>
          </a:xfrm>
        </p:spPr>
        <p:txBody>
          <a:bodyPr/>
          <a:lstStyle>
            <a:lvl1pPr>
              <a:defRPr sz="2000" b="0" i="0" baseline="0">
                <a:latin typeface="Arial Regular" charset="0"/>
                <a:cs typeface="Arial Regular" charset="0"/>
              </a:defRPr>
            </a:lvl1pPr>
            <a:lvl2pPr marL="0" indent="0">
              <a:buFont typeface="Arial"/>
              <a:buNone/>
              <a:defRPr sz="2000"/>
            </a:lvl2pPr>
          </a:lstStyle>
          <a:p>
            <a:pPr lvl="0"/>
            <a:r>
              <a:rPr lang="en-US" dirty="0"/>
              <a:t>Author’s Name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30311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4_Cover white Slim image">
    <p:bg>
      <p:bgRef idx="1001">
        <a:schemeClr val="bg1"/>
      </p:bgRef>
    </p:bg>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320675" y="2419839"/>
            <a:ext cx="8486775" cy="2537621"/>
          </a:xfrm>
          <a:ln>
            <a:noFill/>
          </a:ln>
        </p:spPr>
        <p:txBody>
          <a:bodyPr anchor="ctr"/>
          <a:lstStyle>
            <a:lvl1pPr algn="ctr">
              <a:defRPr>
                <a:solidFill>
                  <a:schemeClr val="tx1"/>
                </a:solidFill>
              </a:defRPr>
            </a:lvl1pPr>
          </a:lstStyle>
          <a:p>
            <a:r>
              <a:rPr lang="en-US" dirty="0"/>
              <a:t>Cover image</a:t>
            </a:r>
          </a:p>
        </p:txBody>
      </p:sp>
      <p:sp>
        <p:nvSpPr>
          <p:cNvPr id="8" name="Title 7"/>
          <p:cNvSpPr>
            <a:spLocks noGrp="1"/>
          </p:cNvSpPr>
          <p:nvPr>
            <p:ph type="title" hasCustomPrompt="1"/>
          </p:nvPr>
        </p:nvSpPr>
        <p:spPr>
          <a:xfrm>
            <a:off x="320676" y="241240"/>
            <a:ext cx="4257351" cy="1072240"/>
          </a:xfrm>
        </p:spPr>
        <p:txBody>
          <a:bodyPr lIns="0" tIns="0" rIns="0" bIns="0">
            <a:normAutofit/>
          </a:bodyPr>
          <a:lstStyle>
            <a:lvl1pPr>
              <a:lnSpc>
                <a:spcPct val="90000"/>
              </a:lnSpc>
              <a:defRPr sz="3750" b="0" i="0">
                <a:solidFill>
                  <a:schemeClr val="tx1"/>
                </a:solidFill>
                <a:latin typeface="Arial Regular" charset="0"/>
                <a:cs typeface="Arial Regular" charset="0"/>
              </a:defRPr>
            </a:lvl1pPr>
          </a:lstStyle>
          <a:p>
            <a:r>
              <a:rPr lang="en-US" dirty="0"/>
              <a:t>Presentation</a:t>
            </a:r>
            <a:br>
              <a:rPr lang="en-US" dirty="0"/>
            </a:br>
            <a:r>
              <a:rPr lang="en-US" dirty="0"/>
              <a:t>Title</a:t>
            </a:r>
          </a:p>
        </p:txBody>
      </p:sp>
      <p:sp>
        <p:nvSpPr>
          <p:cNvPr id="10" name="Text Placeholder 9"/>
          <p:cNvSpPr>
            <a:spLocks noGrp="1"/>
          </p:cNvSpPr>
          <p:nvPr>
            <p:ph type="body" sz="quarter" idx="12" hasCustomPrompt="1"/>
          </p:nvPr>
        </p:nvSpPr>
        <p:spPr>
          <a:xfrm>
            <a:off x="320675" y="1291179"/>
            <a:ext cx="4257351" cy="440834"/>
          </a:xfrm>
        </p:spPr>
        <p:txBody>
          <a:bodyPr lIns="0" tIns="0" rIns="0" bIns="0"/>
          <a:lstStyle>
            <a:lvl1pPr>
              <a:defRPr sz="1000">
                <a:solidFill>
                  <a:schemeClr val="tx1"/>
                </a:solidFill>
              </a:defRPr>
            </a:lvl1pPr>
          </a:lstStyle>
          <a:p>
            <a:pPr lvl="0"/>
            <a:r>
              <a:rPr lang="en-US" dirty="0"/>
              <a:t>Subtitle</a:t>
            </a:r>
          </a:p>
        </p:txBody>
      </p:sp>
      <p:sp>
        <p:nvSpPr>
          <p:cNvPr id="11" name="Text Placeholder 9"/>
          <p:cNvSpPr>
            <a:spLocks noGrp="1"/>
          </p:cNvSpPr>
          <p:nvPr>
            <p:ph type="body" sz="quarter" idx="13" hasCustomPrompt="1"/>
          </p:nvPr>
        </p:nvSpPr>
        <p:spPr>
          <a:xfrm>
            <a:off x="6422098" y="298846"/>
            <a:ext cx="2377514" cy="440834"/>
          </a:xfrm>
        </p:spPr>
        <p:txBody>
          <a:bodyPr lIns="0" tIns="0" rIns="0" bIns="0"/>
          <a:lstStyle>
            <a:lvl1pPr>
              <a:spcBef>
                <a:spcPts val="0"/>
              </a:spcBef>
              <a:defRPr sz="950">
                <a:solidFill>
                  <a:schemeClr val="tx1"/>
                </a:solidFill>
              </a:defRPr>
            </a:lvl1pPr>
          </a:lstStyle>
          <a:p>
            <a:pPr lvl="0"/>
            <a:r>
              <a:rPr lang="en-US" dirty="0"/>
              <a:t>Presenter Name</a:t>
            </a:r>
          </a:p>
        </p:txBody>
      </p:sp>
      <p:sp>
        <p:nvSpPr>
          <p:cNvPr id="13" name="Text Placeholder 9"/>
          <p:cNvSpPr>
            <a:spLocks noGrp="1"/>
          </p:cNvSpPr>
          <p:nvPr>
            <p:ph type="body" sz="quarter" idx="15" hasCustomPrompt="1"/>
          </p:nvPr>
        </p:nvSpPr>
        <p:spPr>
          <a:xfrm>
            <a:off x="6422098" y="1601707"/>
            <a:ext cx="2377514" cy="828861"/>
          </a:xfrm>
        </p:spPr>
        <p:txBody>
          <a:bodyPr lIns="0" tIns="0" rIns="0" bIns="0"/>
          <a:lstStyle>
            <a:lvl1pPr>
              <a:defRPr sz="950" baseline="0">
                <a:solidFill>
                  <a:schemeClr val="bg1">
                    <a:lumMod val="50000"/>
                  </a:schemeClr>
                </a:solidFill>
                <a:latin typeface="Arial Narrow" charset="0"/>
                <a:ea typeface="Arial Narrow" charset="0"/>
                <a:cs typeface="Arial Narrow" charset="0"/>
              </a:defRPr>
            </a:lvl1pPr>
          </a:lstStyle>
          <a:p>
            <a:pPr lvl="0"/>
            <a:r>
              <a:rPr lang="en-US" dirty="0"/>
              <a:t>Disclaimer paragraph</a:t>
            </a:r>
          </a:p>
        </p:txBody>
      </p:sp>
      <p:sp>
        <p:nvSpPr>
          <p:cNvPr id="2" name="Date Placeholder 1"/>
          <p:cNvSpPr>
            <a:spLocks noGrp="1"/>
          </p:cNvSpPr>
          <p:nvPr>
            <p:ph type="dt" sz="half" idx="17"/>
          </p:nvPr>
        </p:nvSpPr>
        <p:spPr>
          <a:xfrm>
            <a:off x="6421438" y="1100212"/>
            <a:ext cx="2386012" cy="223277"/>
          </a:xfrm>
        </p:spPr>
        <p:txBody>
          <a:bodyPr/>
          <a:lstStyle/>
          <a:p>
            <a:endParaRPr dirty="0"/>
          </a:p>
        </p:txBody>
      </p:sp>
    </p:spTree>
    <p:extLst>
      <p:ext uri="{BB962C8B-B14F-4D97-AF65-F5344CB8AC3E}">
        <p14:creationId xmlns:p14="http://schemas.microsoft.com/office/powerpoint/2010/main" val="3898821914"/>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Agenda / TOC">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mtClean="0"/>
            </a:lvl1pPr>
          </a:lstStyle>
          <a:p>
            <a:fld id="{5D7E0B00-4FDE-D040-8275-1F4B80113D68}" type="slidenum">
              <a:rPr lang="en-US"/>
              <a:pPr/>
              <a:t>‹#›</a:t>
            </a:fld>
            <a:endParaRPr lang="en-US"/>
          </a:p>
        </p:txBody>
      </p:sp>
      <p:sp>
        <p:nvSpPr>
          <p:cNvPr id="11" name="Text Placeholder 10"/>
          <p:cNvSpPr>
            <a:spLocks noGrp="1"/>
          </p:cNvSpPr>
          <p:nvPr>
            <p:ph type="body" sz="quarter" idx="13" hasCustomPrompt="1"/>
          </p:nvPr>
        </p:nvSpPr>
        <p:spPr>
          <a:xfrm>
            <a:off x="1162323" y="1840399"/>
            <a:ext cx="7524477" cy="292956"/>
          </a:xfrm>
        </p:spPr>
        <p:txBody>
          <a:bodyPr anchor="ctr" anchorCtr="0"/>
          <a:lstStyle>
            <a:lvl1pPr>
              <a:defRPr sz="2000" b="1" cap="all"/>
            </a:lvl1pPr>
          </a:lstStyle>
          <a:p>
            <a:pPr lvl="0"/>
            <a:r>
              <a:rPr lang="en-US" dirty="0"/>
              <a:t>Enter SECTION TITLE</a:t>
            </a:r>
          </a:p>
        </p:txBody>
      </p:sp>
      <p:sp>
        <p:nvSpPr>
          <p:cNvPr id="12" name="Text Placeholder 10"/>
          <p:cNvSpPr>
            <a:spLocks noGrp="1"/>
          </p:cNvSpPr>
          <p:nvPr>
            <p:ph type="body" sz="quarter" idx="14" hasCustomPrompt="1"/>
          </p:nvPr>
        </p:nvSpPr>
        <p:spPr>
          <a:xfrm>
            <a:off x="1162323" y="2606907"/>
            <a:ext cx="7524477" cy="292956"/>
          </a:xfrm>
        </p:spPr>
        <p:txBody>
          <a:bodyPr anchor="ctr" anchorCtr="0"/>
          <a:lstStyle>
            <a:lvl1pPr>
              <a:defRPr sz="2000" b="1" cap="all"/>
            </a:lvl1pPr>
          </a:lstStyle>
          <a:p>
            <a:pPr lvl="0"/>
            <a:r>
              <a:rPr lang="en-US" dirty="0"/>
              <a:t>Enter SECTION TITLE</a:t>
            </a:r>
          </a:p>
        </p:txBody>
      </p:sp>
      <p:sp>
        <p:nvSpPr>
          <p:cNvPr id="13" name="Text Placeholder 10"/>
          <p:cNvSpPr>
            <a:spLocks noGrp="1"/>
          </p:cNvSpPr>
          <p:nvPr>
            <p:ph type="body" sz="quarter" idx="15" hasCustomPrompt="1"/>
          </p:nvPr>
        </p:nvSpPr>
        <p:spPr>
          <a:xfrm>
            <a:off x="1162323" y="3361043"/>
            <a:ext cx="7524477" cy="292956"/>
          </a:xfrm>
        </p:spPr>
        <p:txBody>
          <a:bodyPr anchor="ctr" anchorCtr="0"/>
          <a:lstStyle>
            <a:lvl1pPr>
              <a:defRPr sz="2000" b="1" cap="all"/>
            </a:lvl1pPr>
          </a:lstStyle>
          <a:p>
            <a:pPr lvl="0"/>
            <a:r>
              <a:rPr lang="en-US" dirty="0"/>
              <a:t>Enter SECTION TITLE</a:t>
            </a:r>
          </a:p>
        </p:txBody>
      </p:sp>
      <p:sp>
        <p:nvSpPr>
          <p:cNvPr id="14" name="Text Placeholder 10"/>
          <p:cNvSpPr>
            <a:spLocks noGrp="1"/>
          </p:cNvSpPr>
          <p:nvPr>
            <p:ph type="body" sz="quarter" idx="16" hasCustomPrompt="1"/>
          </p:nvPr>
        </p:nvSpPr>
        <p:spPr>
          <a:xfrm>
            <a:off x="445161" y="1759430"/>
            <a:ext cx="718710" cy="587196"/>
          </a:xfrm>
        </p:spPr>
        <p:txBody>
          <a:bodyPr anchor="ctr" anchorCtr="0"/>
          <a:lstStyle>
            <a:lvl1pPr>
              <a:defRPr sz="4200" b="0" i="0" cap="all">
                <a:solidFill>
                  <a:schemeClr val="bg1">
                    <a:lumMod val="75000"/>
                  </a:schemeClr>
                </a:solidFill>
                <a:latin typeface="Arial Narrow"/>
                <a:cs typeface="Arial Narrow"/>
              </a:defRPr>
            </a:lvl1pPr>
          </a:lstStyle>
          <a:p>
            <a:pPr lvl="0"/>
            <a:r>
              <a:rPr lang="en-US" dirty="0"/>
              <a:t>##</a:t>
            </a:r>
          </a:p>
        </p:txBody>
      </p:sp>
      <p:sp>
        <p:nvSpPr>
          <p:cNvPr id="15" name="Text Placeholder 10"/>
          <p:cNvSpPr>
            <a:spLocks noGrp="1"/>
          </p:cNvSpPr>
          <p:nvPr>
            <p:ph type="body" sz="quarter" idx="17" hasCustomPrompt="1"/>
          </p:nvPr>
        </p:nvSpPr>
        <p:spPr>
          <a:xfrm>
            <a:off x="445161" y="2515820"/>
            <a:ext cx="718710" cy="587196"/>
          </a:xfrm>
        </p:spPr>
        <p:txBody>
          <a:bodyPr anchor="ctr" anchorCtr="0"/>
          <a:lstStyle>
            <a:lvl1pPr>
              <a:defRPr sz="4200" b="0" i="0" cap="all">
                <a:solidFill>
                  <a:schemeClr val="bg1">
                    <a:lumMod val="75000"/>
                  </a:schemeClr>
                </a:solidFill>
                <a:latin typeface="Arial Narrow"/>
                <a:cs typeface="Arial Narrow"/>
              </a:defRPr>
            </a:lvl1pPr>
          </a:lstStyle>
          <a:p>
            <a:pPr lvl="0"/>
            <a:r>
              <a:rPr lang="en-US" dirty="0"/>
              <a:t>##</a:t>
            </a:r>
          </a:p>
        </p:txBody>
      </p:sp>
      <p:sp>
        <p:nvSpPr>
          <p:cNvPr id="16" name="Text Placeholder 10"/>
          <p:cNvSpPr>
            <a:spLocks noGrp="1"/>
          </p:cNvSpPr>
          <p:nvPr>
            <p:ph type="body" sz="quarter" idx="18" hasCustomPrompt="1"/>
          </p:nvPr>
        </p:nvSpPr>
        <p:spPr>
          <a:xfrm>
            <a:off x="445161" y="3272210"/>
            <a:ext cx="718710" cy="587196"/>
          </a:xfrm>
        </p:spPr>
        <p:txBody>
          <a:bodyPr anchor="ctr" anchorCtr="0"/>
          <a:lstStyle>
            <a:lvl1pPr>
              <a:defRPr sz="4200" b="0" i="0" cap="all">
                <a:solidFill>
                  <a:schemeClr val="bg1">
                    <a:lumMod val="75000"/>
                  </a:schemeClr>
                </a:solidFill>
                <a:latin typeface="Arial Narrow"/>
                <a:cs typeface="Arial Narrow"/>
              </a:defRPr>
            </a:lvl1pPr>
          </a:lstStyle>
          <a:p>
            <a:pPr lvl="0"/>
            <a:r>
              <a:rPr lang="en-US" dirty="0"/>
              <a:t>##</a:t>
            </a:r>
          </a:p>
        </p:txBody>
      </p:sp>
      <p:sp>
        <p:nvSpPr>
          <p:cNvPr id="17" name="Text Placeholder 10"/>
          <p:cNvSpPr>
            <a:spLocks noGrp="1"/>
          </p:cNvSpPr>
          <p:nvPr>
            <p:ph type="body" sz="quarter" idx="19" hasCustomPrompt="1"/>
          </p:nvPr>
        </p:nvSpPr>
        <p:spPr>
          <a:xfrm>
            <a:off x="445161" y="4028600"/>
            <a:ext cx="718710" cy="587196"/>
          </a:xfrm>
        </p:spPr>
        <p:txBody>
          <a:bodyPr anchor="ctr" anchorCtr="0"/>
          <a:lstStyle>
            <a:lvl1pPr>
              <a:defRPr sz="4200" b="0" i="0" cap="all">
                <a:solidFill>
                  <a:schemeClr val="bg1">
                    <a:lumMod val="75000"/>
                  </a:schemeClr>
                </a:solidFill>
                <a:latin typeface="Arial Narrow"/>
                <a:cs typeface="Arial Narrow"/>
              </a:defRPr>
            </a:lvl1pPr>
          </a:lstStyle>
          <a:p>
            <a:pPr lvl="0"/>
            <a:r>
              <a:rPr lang="en-US" dirty="0"/>
              <a:t>##</a:t>
            </a:r>
          </a:p>
        </p:txBody>
      </p:sp>
      <p:sp>
        <p:nvSpPr>
          <p:cNvPr id="18" name="Text Placeholder 10"/>
          <p:cNvSpPr>
            <a:spLocks noGrp="1"/>
          </p:cNvSpPr>
          <p:nvPr>
            <p:ph type="body" sz="quarter" idx="20" hasCustomPrompt="1"/>
          </p:nvPr>
        </p:nvSpPr>
        <p:spPr>
          <a:xfrm>
            <a:off x="445161" y="4784990"/>
            <a:ext cx="718710" cy="587196"/>
          </a:xfrm>
        </p:spPr>
        <p:txBody>
          <a:bodyPr anchor="ctr" anchorCtr="0"/>
          <a:lstStyle>
            <a:lvl1pPr>
              <a:defRPr sz="4200" b="0" i="0" cap="all">
                <a:solidFill>
                  <a:schemeClr val="bg1">
                    <a:lumMod val="75000"/>
                  </a:schemeClr>
                </a:solidFill>
                <a:latin typeface="Arial Narrow"/>
                <a:cs typeface="Arial Narrow"/>
              </a:defRPr>
            </a:lvl1pPr>
          </a:lstStyle>
          <a:p>
            <a:pPr lvl="0"/>
            <a:r>
              <a:rPr lang="en-US" dirty="0"/>
              <a:t>##</a:t>
            </a:r>
          </a:p>
        </p:txBody>
      </p:sp>
      <p:sp>
        <p:nvSpPr>
          <p:cNvPr id="20" name="Text Placeholder 10"/>
          <p:cNvSpPr>
            <a:spLocks noGrp="1"/>
          </p:cNvSpPr>
          <p:nvPr>
            <p:ph type="body" sz="quarter" idx="22" hasCustomPrompt="1"/>
          </p:nvPr>
        </p:nvSpPr>
        <p:spPr>
          <a:xfrm>
            <a:off x="1162323" y="4118339"/>
            <a:ext cx="7524477" cy="292956"/>
          </a:xfrm>
        </p:spPr>
        <p:txBody>
          <a:bodyPr anchor="ctr" anchorCtr="0"/>
          <a:lstStyle>
            <a:lvl1pPr>
              <a:defRPr sz="2000" b="1" cap="all" baseline="0"/>
            </a:lvl1pPr>
          </a:lstStyle>
          <a:p>
            <a:pPr lvl="0"/>
            <a:r>
              <a:rPr lang="en-US"/>
              <a:t>Enter sectionTITLE</a:t>
            </a:r>
            <a:endParaRPr lang="en-US" dirty="0"/>
          </a:p>
        </p:txBody>
      </p:sp>
      <p:sp>
        <p:nvSpPr>
          <p:cNvPr id="21" name="Text Placeholder 10"/>
          <p:cNvSpPr>
            <a:spLocks noGrp="1"/>
          </p:cNvSpPr>
          <p:nvPr>
            <p:ph type="body" sz="quarter" idx="23" hasCustomPrompt="1"/>
          </p:nvPr>
        </p:nvSpPr>
        <p:spPr>
          <a:xfrm>
            <a:off x="1162323" y="4862701"/>
            <a:ext cx="7524477" cy="292956"/>
          </a:xfrm>
        </p:spPr>
        <p:txBody>
          <a:bodyPr anchor="ctr" anchorCtr="0"/>
          <a:lstStyle>
            <a:lvl1pPr>
              <a:defRPr sz="2000" b="1" cap="all"/>
            </a:lvl1pPr>
          </a:lstStyle>
          <a:p>
            <a:pPr lvl="0"/>
            <a:r>
              <a:rPr lang="en-US" dirty="0"/>
              <a:t>Enter SECTION TITLE</a:t>
            </a:r>
          </a:p>
        </p:txBody>
      </p:sp>
      <p:sp>
        <p:nvSpPr>
          <p:cNvPr id="29" name="Title 1"/>
          <p:cNvSpPr>
            <a:spLocks noGrp="1"/>
          </p:cNvSpPr>
          <p:nvPr>
            <p:ph type="title" hasCustomPrompt="1"/>
          </p:nvPr>
        </p:nvSpPr>
        <p:spPr>
          <a:xfrm>
            <a:off x="457201" y="110008"/>
            <a:ext cx="5562600" cy="956266"/>
          </a:xfrm>
        </p:spPr>
        <p:txBody>
          <a:bodyPr anchor="b" anchorCtr="0"/>
          <a:lstStyle>
            <a:lvl1pPr>
              <a:lnSpc>
                <a:spcPct val="90000"/>
              </a:lnSpc>
              <a:defRPr sz="2000" b="1" cap="all">
                <a:solidFill>
                  <a:schemeClr val="tx1">
                    <a:lumMod val="65000"/>
                    <a:lumOff val="35000"/>
                  </a:schemeClr>
                </a:solidFill>
              </a:defRPr>
            </a:lvl1pPr>
          </a:lstStyle>
          <a:p>
            <a:r>
              <a:rPr lang="en-US" dirty="0"/>
              <a:t>CLICK TO EDIT MASTER TITLE STYLE</a:t>
            </a:r>
          </a:p>
        </p:txBody>
      </p:sp>
      <p:cxnSp>
        <p:nvCxnSpPr>
          <p:cNvPr id="30" name="Straight Connector 29"/>
          <p:cNvCxnSpPr/>
          <p:nvPr userDrawn="1"/>
        </p:nvCxnSpPr>
        <p:spPr bwMode="auto">
          <a:xfrm>
            <a:off x="457200" y="1143000"/>
            <a:ext cx="8229600" cy="0"/>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p:spPr>
      </p:cxnSp>
      <p:cxnSp>
        <p:nvCxnSpPr>
          <p:cNvPr id="22" name="Straight Connector 21"/>
          <p:cNvCxnSpPr/>
          <p:nvPr userDrawn="1"/>
        </p:nvCxnSpPr>
        <p:spPr bwMode="auto">
          <a:xfrm>
            <a:off x="1165225" y="5305425"/>
            <a:ext cx="7516368" cy="0"/>
          </a:xfrm>
          <a:prstGeom prst="line">
            <a:avLst/>
          </a:prstGeom>
          <a:solidFill>
            <a:schemeClr val="accent1"/>
          </a:solidFill>
          <a:ln w="12700" cap="flat" cmpd="sng" algn="ctr">
            <a:solidFill>
              <a:schemeClr val="bg1">
                <a:lumMod val="50000"/>
              </a:schemeClr>
            </a:solidFill>
            <a:prstDash val="solid"/>
            <a:round/>
            <a:headEnd type="none" w="med" len="med"/>
            <a:tailEnd type="none" w="med" len="med"/>
          </a:ln>
          <a:effectLst/>
        </p:spPr>
      </p:cxnSp>
      <p:cxnSp>
        <p:nvCxnSpPr>
          <p:cNvPr id="28" name="Straight Connector 27"/>
          <p:cNvCxnSpPr/>
          <p:nvPr userDrawn="1"/>
        </p:nvCxnSpPr>
        <p:spPr bwMode="auto">
          <a:xfrm>
            <a:off x="1165225" y="4543425"/>
            <a:ext cx="7516368" cy="0"/>
          </a:xfrm>
          <a:prstGeom prst="line">
            <a:avLst/>
          </a:prstGeom>
          <a:solidFill>
            <a:schemeClr val="accent1"/>
          </a:solidFill>
          <a:ln w="12700" cap="flat" cmpd="sng" algn="ctr">
            <a:solidFill>
              <a:schemeClr val="bg1">
                <a:lumMod val="50000"/>
              </a:schemeClr>
            </a:solidFill>
            <a:prstDash val="solid"/>
            <a:round/>
            <a:headEnd type="none" w="med" len="med"/>
            <a:tailEnd type="none" w="med" len="med"/>
          </a:ln>
          <a:effectLst/>
        </p:spPr>
      </p:cxnSp>
      <p:cxnSp>
        <p:nvCxnSpPr>
          <p:cNvPr id="31" name="Straight Connector 30"/>
          <p:cNvCxnSpPr/>
          <p:nvPr userDrawn="1"/>
        </p:nvCxnSpPr>
        <p:spPr bwMode="auto">
          <a:xfrm>
            <a:off x="1165225" y="3778250"/>
            <a:ext cx="7516368" cy="0"/>
          </a:xfrm>
          <a:prstGeom prst="line">
            <a:avLst/>
          </a:prstGeom>
          <a:solidFill>
            <a:schemeClr val="accent1"/>
          </a:solidFill>
          <a:ln w="12700" cap="flat" cmpd="sng" algn="ctr">
            <a:solidFill>
              <a:schemeClr val="bg1">
                <a:lumMod val="50000"/>
              </a:schemeClr>
            </a:solidFill>
            <a:prstDash val="solid"/>
            <a:round/>
            <a:headEnd type="none" w="med" len="med"/>
            <a:tailEnd type="none" w="med" len="med"/>
          </a:ln>
          <a:effectLst/>
        </p:spPr>
      </p:cxnSp>
      <p:cxnSp>
        <p:nvCxnSpPr>
          <p:cNvPr id="32" name="Straight Connector 31"/>
          <p:cNvCxnSpPr/>
          <p:nvPr userDrawn="1"/>
        </p:nvCxnSpPr>
        <p:spPr bwMode="auto">
          <a:xfrm>
            <a:off x="1165225" y="3019425"/>
            <a:ext cx="7516368" cy="0"/>
          </a:xfrm>
          <a:prstGeom prst="line">
            <a:avLst/>
          </a:prstGeom>
          <a:solidFill>
            <a:schemeClr val="accent1"/>
          </a:solidFill>
          <a:ln w="12700" cap="flat" cmpd="sng" algn="ctr">
            <a:solidFill>
              <a:schemeClr val="bg1">
                <a:lumMod val="50000"/>
              </a:schemeClr>
            </a:solidFill>
            <a:prstDash val="solid"/>
            <a:round/>
            <a:headEnd type="none" w="med" len="med"/>
            <a:tailEnd type="none" w="med" len="med"/>
          </a:ln>
          <a:effectLst/>
        </p:spPr>
      </p:cxnSp>
      <p:cxnSp>
        <p:nvCxnSpPr>
          <p:cNvPr id="33" name="Straight Connector 32"/>
          <p:cNvCxnSpPr/>
          <p:nvPr userDrawn="1"/>
        </p:nvCxnSpPr>
        <p:spPr bwMode="auto">
          <a:xfrm>
            <a:off x="1165225" y="2257425"/>
            <a:ext cx="7516368" cy="0"/>
          </a:xfrm>
          <a:prstGeom prst="line">
            <a:avLst/>
          </a:prstGeom>
          <a:solidFill>
            <a:schemeClr val="accent1"/>
          </a:solidFill>
          <a:ln w="12700"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29865341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4_Text page w/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0008"/>
            <a:ext cx="5562600" cy="956266"/>
          </a:xfrm>
        </p:spPr>
        <p:txBody>
          <a:bodyPr anchor="b" anchorCtr="0"/>
          <a:lstStyle>
            <a:lvl1pPr>
              <a:lnSpc>
                <a:spcPct val="90000"/>
              </a:lnSpc>
              <a:defRPr sz="2000" b="1" cap="all">
                <a:solidFill>
                  <a:schemeClr val="tx1">
                    <a:lumMod val="65000"/>
                    <a:lumOff val="35000"/>
                  </a:schemeClr>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4A15B919-E3DF-8843-A034-99A3C3E2A01C}" type="slidenum">
              <a:rPr lang="en-US" smtClean="0"/>
              <a:pPr/>
              <a:t>‹#›</a:t>
            </a:fld>
            <a:endParaRPr lang="en-US"/>
          </a:p>
        </p:txBody>
      </p:sp>
      <p:sp>
        <p:nvSpPr>
          <p:cNvPr id="14" name="Text Placeholder 13"/>
          <p:cNvSpPr>
            <a:spLocks noGrp="1"/>
          </p:cNvSpPr>
          <p:nvPr>
            <p:ph type="body" sz="quarter" idx="15"/>
          </p:nvPr>
        </p:nvSpPr>
        <p:spPr>
          <a:xfrm>
            <a:off x="457200" y="5658630"/>
            <a:ext cx="8229600" cy="146050"/>
          </a:xfrm>
        </p:spPr>
        <p:txBody>
          <a:bodyPr/>
          <a:lstStyle>
            <a:lvl1pPr>
              <a:spcBef>
                <a:spcPts val="100"/>
              </a:spcBef>
              <a:defRPr sz="900" i="1"/>
            </a:lvl1pPr>
            <a:lvl2pPr marL="114300" indent="-76200">
              <a:spcBef>
                <a:spcPts val="100"/>
              </a:spcBef>
              <a:defRPr sz="800" i="1"/>
            </a:lvl2pPr>
            <a:lvl3pPr marL="241300" indent="-107950">
              <a:spcBef>
                <a:spcPts val="100"/>
              </a:spcBef>
              <a:defRPr sz="800" i="1"/>
            </a:lvl3pPr>
            <a:lvl4pPr marL="355600" indent="-88900">
              <a:spcBef>
                <a:spcPts val="100"/>
              </a:spcBef>
              <a:defRPr sz="800" i="1"/>
            </a:lvl4pPr>
            <a:lvl5pPr marL="463550" indent="-88900">
              <a:spcBef>
                <a:spcPts val="100"/>
              </a:spcBef>
              <a:defRPr sz="800" i="1"/>
            </a:lvl5pPr>
          </a:lstStyle>
          <a:p>
            <a:pPr lvl="0"/>
            <a:r>
              <a:rPr lang="en-US" dirty="0"/>
              <a:t>Click to edit Master text styles</a:t>
            </a:r>
          </a:p>
        </p:txBody>
      </p:sp>
      <p:cxnSp>
        <p:nvCxnSpPr>
          <p:cNvPr id="13" name="Straight Connector 12"/>
          <p:cNvCxnSpPr/>
          <p:nvPr userDrawn="1"/>
        </p:nvCxnSpPr>
        <p:spPr bwMode="auto">
          <a:xfrm>
            <a:off x="457200" y="1143000"/>
            <a:ext cx="8229600" cy="0"/>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p:spPr>
      </p:cxnSp>
      <p:sp>
        <p:nvSpPr>
          <p:cNvPr id="10" name="Content Placeholder 7"/>
          <p:cNvSpPr>
            <a:spLocks noGrp="1"/>
          </p:cNvSpPr>
          <p:nvPr>
            <p:ph sz="quarter" idx="13" hasCustomPrompt="1"/>
          </p:nvPr>
        </p:nvSpPr>
        <p:spPr>
          <a:xfrm>
            <a:off x="457200" y="1600200"/>
            <a:ext cx="8229600" cy="3962400"/>
          </a:xfrm>
        </p:spPr>
        <p:txBody>
          <a:bodyPr/>
          <a:lstStyle>
            <a:lvl1pPr>
              <a:spcBef>
                <a:spcPts val="800"/>
              </a:spcBef>
              <a:defRPr sz="2000" baseline="0">
                <a:latin typeface="Arial Narrow"/>
                <a:cs typeface="Arial Narrow"/>
              </a:defRPr>
            </a:lvl1pPr>
            <a:lvl2pPr marL="169863" indent="-120650">
              <a:spcBef>
                <a:spcPts val="200"/>
              </a:spcBef>
              <a:defRPr sz="2000">
                <a:latin typeface="Arial Narrow"/>
                <a:cs typeface="Arial Narrow"/>
              </a:defRPr>
            </a:lvl2pPr>
            <a:lvl3pPr marL="390525" indent="-150813">
              <a:spcBef>
                <a:spcPts val="100"/>
              </a:spcBef>
              <a:defRPr sz="2000">
                <a:latin typeface="Arial Narrow"/>
                <a:cs typeface="Arial Narrow"/>
              </a:defRPr>
            </a:lvl3pPr>
            <a:lvl4pPr marL="549275" indent="-128588">
              <a:spcBef>
                <a:spcPts val="0"/>
              </a:spcBef>
              <a:defRPr sz="2000">
                <a:latin typeface="Arial Narrow"/>
                <a:cs typeface="Arial Narrow"/>
              </a:defRPr>
            </a:lvl4pPr>
            <a:lvl5pPr marL="749300" indent="-169863">
              <a:spcBef>
                <a:spcPts val="0"/>
              </a:spcBef>
              <a:defRPr sz="2000">
                <a:latin typeface="Arial Narrow"/>
                <a:cs typeface="Arial Narrow"/>
              </a:defRPr>
            </a:lvl5pPr>
          </a:lstStyle>
          <a:p>
            <a:pPr lvl="0"/>
            <a:r>
              <a:rPr lang="en-US" dirty="0"/>
              <a:t>Click to add text or insert image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39764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6_Cover No Image - Tal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1" y="14430"/>
            <a:ext cx="9144000" cy="6858000"/>
          </a:xfrm>
          <a:prstGeom prst="rect">
            <a:avLst/>
          </a:prstGeom>
        </p:spPr>
      </p:pic>
      <p:sp>
        <p:nvSpPr>
          <p:cNvPr id="10" name="Rectangle 2"/>
          <p:cNvSpPr>
            <a:spLocks noGrp="1" noChangeArrowheads="1"/>
          </p:cNvSpPr>
          <p:nvPr>
            <p:ph type="ctrTitle"/>
          </p:nvPr>
        </p:nvSpPr>
        <p:spPr>
          <a:xfrm>
            <a:off x="762001" y="1343025"/>
            <a:ext cx="7605712" cy="1948392"/>
          </a:xfrm>
        </p:spPr>
        <p:txBody>
          <a:bodyPr anchor="b" anchorCtr="0"/>
          <a:lstStyle>
            <a:lvl1pPr>
              <a:lnSpc>
                <a:spcPct val="82000"/>
              </a:lnSpc>
              <a:defRPr sz="4500" b="1" cap="none">
                <a:solidFill>
                  <a:schemeClr val="tx1">
                    <a:lumMod val="75000"/>
                    <a:lumOff val="25000"/>
                  </a:schemeClr>
                </a:solidFill>
                <a:latin typeface="Arial Narrow"/>
                <a:cs typeface="Arial Narrow"/>
              </a:defRPr>
            </a:lvl1pPr>
          </a:lstStyle>
          <a:p>
            <a:r>
              <a:rPr lang="en-US"/>
              <a:t>Click to edit Master title style</a:t>
            </a:r>
          </a:p>
        </p:txBody>
      </p:sp>
      <p:sp>
        <p:nvSpPr>
          <p:cNvPr id="12" name="Rectangle 3"/>
          <p:cNvSpPr>
            <a:spLocks noGrp="1" noChangeArrowheads="1"/>
          </p:cNvSpPr>
          <p:nvPr>
            <p:ph type="subTitle" idx="1"/>
          </p:nvPr>
        </p:nvSpPr>
        <p:spPr>
          <a:xfrm>
            <a:off x="786424" y="3518028"/>
            <a:ext cx="7602537" cy="457200"/>
          </a:xfrm>
        </p:spPr>
        <p:txBody>
          <a:bodyPr anchor="t" anchorCtr="0"/>
          <a:lstStyle>
            <a:lvl1pPr>
              <a:lnSpc>
                <a:spcPct val="80000"/>
              </a:lnSpc>
              <a:defRPr sz="2000" cap="all">
                <a:solidFill>
                  <a:schemeClr val="tx1">
                    <a:lumMod val="85000"/>
                    <a:lumOff val="15000"/>
                  </a:schemeClr>
                </a:solidFill>
                <a:latin typeface="Arial Narrow"/>
                <a:cs typeface="Arial Narrow"/>
              </a:defRPr>
            </a:lvl1pPr>
          </a:lstStyle>
          <a:p>
            <a:r>
              <a:rPr lang="en-US"/>
              <a:t>Click to edit Master subtitle style</a:t>
            </a:r>
          </a:p>
        </p:txBody>
      </p:sp>
      <p:sp>
        <p:nvSpPr>
          <p:cNvPr id="13" name="TextBox 12"/>
          <p:cNvSpPr txBox="1"/>
          <p:nvPr userDrawn="1"/>
        </p:nvSpPr>
        <p:spPr>
          <a:xfrm>
            <a:off x="762000" y="6383577"/>
            <a:ext cx="6558845" cy="264303"/>
          </a:xfrm>
          <a:prstGeom prst="rect">
            <a:avLst/>
          </a:prstGeom>
          <a:noFill/>
        </p:spPr>
        <p:txBody>
          <a:bodyPr wrap="square" lIns="0" tIns="0" rIns="0" bIns="0" rtlCol="0">
            <a:spAutoFit/>
          </a:bodyPr>
          <a:lstStyle/>
          <a:p>
            <a:pPr defTabSz="914400">
              <a:lnSpc>
                <a:spcPct val="95000"/>
              </a:lnSpc>
            </a:pPr>
            <a:r>
              <a:rPr lang="en-US" sz="900" dirty="0">
                <a:solidFill>
                  <a:prstClr val="black">
                    <a:lumMod val="75000"/>
                    <a:lumOff val="25000"/>
                  </a:prstClr>
                </a:solidFill>
                <a:latin typeface="Arial Narrow"/>
                <a:cs typeface="Arial Narrow"/>
              </a:rPr>
              <a:t>For Financial Professionals. Not for Public Distribution. PROPRIETARY. </a:t>
            </a:r>
            <a:br>
              <a:rPr lang="en-US" sz="900" dirty="0">
                <a:solidFill>
                  <a:prstClr val="black">
                    <a:lumMod val="75000"/>
                    <a:lumOff val="25000"/>
                  </a:prstClr>
                </a:solidFill>
                <a:latin typeface="Arial Narrow"/>
                <a:cs typeface="Arial Narrow"/>
              </a:rPr>
            </a:br>
            <a:r>
              <a:rPr lang="en-US" sz="900" dirty="0">
                <a:solidFill>
                  <a:prstClr val="black">
                    <a:lumMod val="75000"/>
                    <a:lumOff val="25000"/>
                  </a:prstClr>
                </a:solidFill>
                <a:latin typeface="Arial Narrow"/>
                <a:cs typeface="Arial Narrow"/>
              </a:rPr>
              <a:t>Permission to reprint or distribute any content from this presentation requires the written approval of S&amp;P Dow Jones Indices.</a:t>
            </a:r>
          </a:p>
        </p:txBody>
      </p:sp>
      <p:pic>
        <p:nvPicPr>
          <p:cNvPr id="14" name="Picture 13" descr="Cover no image 200.jpg"/>
          <p:cNvPicPr>
            <a:picLocks noChangeAspect="1"/>
          </p:cNvPicPr>
          <p:nvPr userDrawn="1"/>
        </p:nvPicPr>
        <p:blipFill>
          <a:blip r:embed="rId3"/>
          <a:srcRect l="5555" t="6944" r="71658" b="75558"/>
          <a:stretch>
            <a:fillRect/>
          </a:stretch>
        </p:blipFill>
        <p:spPr>
          <a:xfrm>
            <a:off x="228600" y="304800"/>
            <a:ext cx="2083619" cy="839980"/>
          </a:xfrm>
          <a:prstGeom prst="rect">
            <a:avLst/>
          </a:prstGeom>
        </p:spPr>
      </p:pic>
      <p:sp>
        <p:nvSpPr>
          <p:cNvPr id="15" name="Text Placeholder 3"/>
          <p:cNvSpPr>
            <a:spLocks noGrp="1"/>
          </p:cNvSpPr>
          <p:nvPr>
            <p:ph type="body" sz="quarter" idx="10"/>
          </p:nvPr>
        </p:nvSpPr>
        <p:spPr>
          <a:xfrm>
            <a:off x="5562600" y="4724400"/>
            <a:ext cx="2819400" cy="304800"/>
          </a:xfrm>
        </p:spPr>
        <p:txBody>
          <a:bodyPr/>
          <a:lstStyle>
            <a:lvl1pPr algn="r">
              <a:defRPr sz="1800">
                <a:solidFill>
                  <a:schemeClr val="tx1">
                    <a:lumMod val="50000"/>
                    <a:lumOff val="50000"/>
                  </a:schemeClr>
                </a:solidFill>
              </a:defRPr>
            </a:lvl1pPr>
          </a:lstStyle>
          <a:p>
            <a:pPr lvl="0"/>
            <a:r>
              <a:rPr lang="en-US"/>
              <a:t>Click to edit Master text styles</a:t>
            </a:r>
          </a:p>
        </p:txBody>
      </p:sp>
      <p:sp>
        <p:nvSpPr>
          <p:cNvPr id="16" name="Text Placeholder 3"/>
          <p:cNvSpPr>
            <a:spLocks noGrp="1"/>
          </p:cNvSpPr>
          <p:nvPr>
            <p:ph type="body" sz="quarter" idx="11"/>
          </p:nvPr>
        </p:nvSpPr>
        <p:spPr>
          <a:xfrm>
            <a:off x="5562600" y="5017140"/>
            <a:ext cx="2819400" cy="304800"/>
          </a:xfrm>
        </p:spPr>
        <p:txBody>
          <a:bodyPr/>
          <a:lstStyle>
            <a:lvl1pPr algn="r">
              <a:defRPr sz="1800">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34322435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4_Divider white plain">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20676" y="183512"/>
            <a:ext cx="7315200" cy="5170834"/>
          </a:xfrm>
        </p:spPr>
        <p:txBody>
          <a:bodyPr lIns="0" tIns="0" rIns="0" bIns="0"/>
          <a:lstStyle>
            <a:lvl1pPr>
              <a:lnSpc>
                <a:spcPct val="90000"/>
              </a:lnSpc>
              <a:defRPr sz="5700" b="0" i="0">
                <a:solidFill>
                  <a:schemeClr val="tx1"/>
                </a:solidFill>
                <a:latin typeface="Arial Regular" charset="0"/>
                <a:cs typeface="Arial Regular" charset="0"/>
              </a:defRPr>
            </a:lvl1pPr>
          </a:lstStyle>
          <a:p>
            <a:r>
              <a:rPr lang="en-US" dirty="0"/>
              <a:t>Divider</a:t>
            </a:r>
            <a:br>
              <a:rPr lang="en-US" dirty="0"/>
            </a:br>
            <a:r>
              <a:rPr lang="en-US" dirty="0"/>
              <a:t>Page</a:t>
            </a:r>
          </a:p>
        </p:txBody>
      </p:sp>
      <p:sp>
        <p:nvSpPr>
          <p:cNvPr id="3" name="Footer Placeholder 2"/>
          <p:cNvSpPr>
            <a:spLocks noGrp="1"/>
          </p:cNvSpPr>
          <p:nvPr>
            <p:ph type="ftr" sz="quarter" idx="17"/>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5" name="Slide Number Placeholder 4"/>
          <p:cNvSpPr>
            <a:spLocks noGrp="1"/>
          </p:cNvSpPr>
          <p:nvPr>
            <p:ph type="sldNum" sz="quarter" idx="18"/>
          </p:nvPr>
        </p:nvSpPr>
        <p:spPr/>
        <p:txBody>
          <a:bodyPr/>
          <a:lstStyle/>
          <a:p>
            <a:fld id="{BDDC3DCF-E0A7-DA4A-BC2C-1EC3743A297B}" type="slidenum">
              <a:rPr lang="en-US" smtClean="0"/>
              <a:pPr/>
              <a:t>‹#›</a:t>
            </a:fld>
            <a:endParaRPr lang="en-US" dirty="0"/>
          </a:p>
        </p:txBody>
      </p:sp>
    </p:spTree>
    <p:extLst>
      <p:ext uri="{BB962C8B-B14F-4D97-AF65-F5344CB8AC3E}">
        <p14:creationId xmlns:p14="http://schemas.microsoft.com/office/powerpoint/2010/main" val="3016731954"/>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4_Chart wShort copy &amp; Sour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0" y="1144741"/>
            <a:ext cx="8490099" cy="565571"/>
          </a:xfrm>
        </p:spPr>
        <p:txBody>
          <a:bodyPr/>
          <a:lstStyle>
            <a:lvl1pPr>
              <a:defRPr sz="1400" b="0" i="0">
                <a:solidFill>
                  <a:srgbClr val="7F7F7F"/>
                </a:solidFill>
                <a:latin typeface="Arial Regular" charset="0"/>
                <a:cs typeface="Arial Regular" charset="0"/>
              </a:defRPr>
            </a:lvl1pPr>
            <a:lvl2pPr>
              <a:defRPr>
                <a:latin typeface="Akkurat Pro"/>
                <a:cs typeface="Akkurat Pro"/>
              </a:defRPr>
            </a:lvl2pPr>
          </a:lstStyle>
          <a:p>
            <a:pPr lvl="0"/>
            <a:r>
              <a:rPr lang="en-US" dirty="0"/>
              <a:t>Click to edit Master text styles</a:t>
            </a:r>
          </a:p>
        </p:txBody>
      </p:sp>
      <p:sp>
        <p:nvSpPr>
          <p:cNvPr id="8" name="Picture Placeholder 7"/>
          <p:cNvSpPr>
            <a:spLocks noGrp="1"/>
          </p:cNvSpPr>
          <p:nvPr>
            <p:ph type="pic" sz="quarter" idx="14"/>
          </p:nvPr>
        </p:nvSpPr>
        <p:spPr>
          <a:xfrm>
            <a:off x="317500" y="1914528"/>
            <a:ext cx="8504238" cy="3822676"/>
          </a:xfrm>
        </p:spPr>
        <p:txBody>
          <a:bodyPr anchor="ctr"/>
          <a:lstStyle>
            <a:lvl1pPr algn="ctr">
              <a:defRPr/>
            </a:lvl1pPr>
          </a:lstStyle>
          <a:p>
            <a:endParaRPr lang="en-US" dirty="0"/>
          </a:p>
        </p:txBody>
      </p:sp>
      <p:sp>
        <p:nvSpPr>
          <p:cNvPr id="14" name="Text Placeholder 13"/>
          <p:cNvSpPr>
            <a:spLocks noGrp="1"/>
          </p:cNvSpPr>
          <p:nvPr>
            <p:ph type="body" sz="quarter" idx="18"/>
          </p:nvPr>
        </p:nvSpPr>
        <p:spPr>
          <a:xfrm>
            <a:off x="320675" y="5839310"/>
            <a:ext cx="8500220" cy="148584"/>
          </a:xfrm>
        </p:spPr>
        <p:txBody>
          <a:bodyPr anchor="b"/>
          <a:lstStyle>
            <a:lvl1pPr>
              <a:defRPr sz="950" b="0" i="0">
                <a:solidFill>
                  <a:schemeClr val="tx1"/>
                </a:solidFill>
                <a:latin typeface="Arial Narrow"/>
                <a:cs typeface="Arial Narrow"/>
              </a:defRPr>
            </a:lvl1pPr>
            <a:lvl2pPr>
              <a:defRPr sz="950" b="0" i="0">
                <a:solidFill>
                  <a:schemeClr val="tx1"/>
                </a:solidFill>
                <a:latin typeface="Arial Narrow"/>
                <a:cs typeface="Arial Narrow"/>
              </a:defRPr>
            </a:lvl2pPr>
            <a:lvl3pPr>
              <a:defRPr sz="950" b="0" i="0">
                <a:solidFill>
                  <a:schemeClr val="tx1"/>
                </a:solidFill>
                <a:latin typeface="Arial Narrow"/>
                <a:cs typeface="Arial Narrow"/>
              </a:defRPr>
            </a:lvl3pPr>
            <a:lvl4pPr>
              <a:defRPr sz="800">
                <a:solidFill>
                  <a:srgbClr val="7F7F7F"/>
                </a:solidFill>
              </a:defRPr>
            </a:lvl4pPr>
            <a:lvl5pPr>
              <a:defRPr sz="800">
                <a:solidFill>
                  <a:srgbClr val="7F7F7F"/>
                </a:solidFill>
              </a:defRPr>
            </a:lvl5pPr>
          </a:lstStyle>
          <a:p>
            <a:pPr lvl="0"/>
            <a:r>
              <a:rPr lang="en-US" dirty="0"/>
              <a:t>Click to edit Master text styles</a:t>
            </a:r>
          </a:p>
          <a:p>
            <a:pPr lvl="1"/>
            <a:r>
              <a:rPr lang="en-US" dirty="0"/>
              <a:t>Second level</a:t>
            </a:r>
          </a:p>
          <a:p>
            <a:pPr lvl="2"/>
            <a:r>
              <a:rPr lang="en-US" dirty="0"/>
              <a:t>Third level</a:t>
            </a:r>
          </a:p>
        </p:txBody>
      </p:sp>
      <p:sp>
        <p:nvSpPr>
          <p:cNvPr id="13" name="Text Placeholder 9"/>
          <p:cNvSpPr>
            <a:spLocks noGrp="1"/>
          </p:cNvSpPr>
          <p:nvPr>
            <p:ph type="body" sz="quarter" idx="19"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28225974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_Content w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529220"/>
            <a:ext cx="8503920" cy="2990117"/>
          </a:xfrm>
        </p:spPr>
        <p:txBody>
          <a:bodyPr/>
          <a:lstStyle>
            <a:lvl1pPr>
              <a:defRPr b="0" i="0">
                <a:latin typeface="Arial Regular"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b="0" i="0">
                <a:latin typeface="Arial Regular" charset="0"/>
                <a:cs typeface="Arial Regular" charset="0"/>
              </a:defRPr>
            </a:lvl2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3"/>
          </p:nvPr>
        </p:nvSpPr>
        <p:spPr>
          <a:xfrm>
            <a:off x="314324" y="4921041"/>
            <a:ext cx="8503920" cy="1096047"/>
          </a:xfrm>
        </p:spPr>
        <p:txBody>
          <a:bodyPr anchor="b"/>
          <a:lstStyle>
            <a:lvl1pPr>
              <a:defRPr sz="950" b="0" i="0">
                <a:latin typeface="Arial Narrow" charset="0"/>
                <a:ea typeface="Arial Narrow" charset="0"/>
                <a:cs typeface="Arial Narrow"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sz="950" b="0" i="0">
                <a:latin typeface="Arial Narrow" charset="0"/>
                <a:ea typeface="Arial Narrow" charset="0"/>
                <a:cs typeface="Arial Narrow" charset="0"/>
              </a:defRPr>
            </a:lvl2pPr>
            <a:lvl3pPr>
              <a:defRPr sz="950">
                <a:latin typeface="Arial Narrow" charset="0"/>
                <a:ea typeface="Arial Narrow" charset="0"/>
                <a:cs typeface="Arial Narrow" charset="0"/>
              </a:defRPr>
            </a:lvl3pPr>
            <a:lvl4pPr>
              <a:defRPr sz="950">
                <a:latin typeface="Arial Narrow" charset="0"/>
                <a:ea typeface="Arial Narrow" charset="0"/>
                <a:cs typeface="Arial Narrow" charset="0"/>
              </a:defRPr>
            </a:lvl4pPr>
            <a:lvl5pPr>
              <a:defRPr sz="950">
                <a:latin typeface="Arial Narrow" charset="0"/>
                <a:ea typeface="Arial Narrow" charset="0"/>
                <a:cs typeface="Arial Narrow" charset="0"/>
              </a:defRPr>
            </a:lvl5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8" name="Text Placeholder 9"/>
          <p:cNvSpPr>
            <a:spLocks noGrp="1"/>
          </p:cNvSpPr>
          <p:nvPr>
            <p:ph type="body" sz="quarter" idx="14"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2500227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a:xfrm>
            <a:off x="685800" y="1752600"/>
            <a:ext cx="7772400" cy="4343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a:xfrm>
            <a:off x="3635375" y="6237288"/>
            <a:ext cx="1905000" cy="457200"/>
          </a:xfrm>
          <a:prstGeom prst="rect">
            <a:avLst/>
          </a:prstGeom>
        </p:spPr>
        <p:txBody>
          <a:bodyPr/>
          <a:lstStyle>
            <a:lvl1pPr>
              <a:defRPr/>
            </a:lvl1pPr>
          </a:lstStyle>
          <a:p>
            <a:pPr>
              <a:defRPr/>
            </a:pPr>
            <a:fld id="{FFB88E2A-7495-4898-8CF3-767D2CCE8A17}" type="slidenum">
              <a:rPr lang="en-US"/>
              <a:pPr>
                <a:defRPr/>
              </a:pPr>
              <a:t>‹#›</a:t>
            </a:fld>
            <a:endParaRPr lang="en-US" dirty="0"/>
          </a:p>
        </p:txBody>
      </p:sp>
    </p:spTree>
    <p:extLst>
      <p:ext uri="{BB962C8B-B14F-4D97-AF65-F5344CB8AC3E}">
        <p14:creationId xmlns:p14="http://schemas.microsoft.com/office/powerpoint/2010/main" val="39399109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4_Disclaim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063782"/>
            <a:ext cx="8503543" cy="4727418"/>
          </a:xfrm>
        </p:spPr>
        <p:txBody>
          <a:bodyPr/>
          <a:lstStyle>
            <a:lvl1pPr>
              <a:defRPr sz="950" b="0" i="0">
                <a:latin typeface="Arial Narrow"/>
                <a:cs typeface="Arial Narrow"/>
              </a:defRPr>
            </a:lvl1pPr>
            <a:lvl2pPr marL="0" marR="0" indent="0" algn="l" defTabSz="457200" rtl="0" eaLnBrk="1" fontAlgn="auto" latinLnBrk="0" hangingPunct="1">
              <a:lnSpc>
                <a:spcPct val="100000"/>
              </a:lnSpc>
              <a:spcBef>
                <a:spcPts val="500"/>
              </a:spcBef>
              <a:spcAft>
                <a:spcPts val="0"/>
              </a:spcAft>
              <a:buClrTx/>
              <a:buSzTx/>
              <a:buFont typeface="Arial"/>
              <a:buNone/>
              <a:tabLst/>
              <a:defRPr sz="950" b="0" i="0">
                <a:latin typeface="Arial Narrow"/>
                <a:cs typeface="Arial Narrow"/>
              </a:defRPr>
            </a:lvl2pPr>
            <a:lvl3pPr>
              <a:defRPr sz="950">
                <a:latin typeface="Arial Narrow"/>
                <a:cs typeface="Arial Narrow"/>
              </a:defRPr>
            </a:lvl3pPr>
            <a:lvl4pPr>
              <a:defRPr sz="950">
                <a:latin typeface="Arial Narrow"/>
                <a:cs typeface="Arial Narrow"/>
              </a:defRPr>
            </a:lvl4pPr>
            <a:lvl5pPr>
              <a:defRPr sz="950">
                <a:latin typeface="Arial Narrow"/>
                <a:cs typeface="Arial Narrow"/>
              </a:defRPr>
            </a:lvl5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86479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4_Author inf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5" name="Content Placeholder 5"/>
          <p:cNvSpPr>
            <a:spLocks noGrp="1"/>
          </p:cNvSpPr>
          <p:nvPr>
            <p:ph sz="quarter" idx="13" hasCustomPrompt="1"/>
          </p:nvPr>
        </p:nvSpPr>
        <p:spPr>
          <a:xfrm>
            <a:off x="320675" y="4076095"/>
            <a:ext cx="3482320" cy="1727812"/>
          </a:xfrm>
        </p:spPr>
        <p:txBody>
          <a:bodyPr/>
          <a:lstStyle>
            <a:lvl1pPr>
              <a:defRPr sz="2000" b="0" i="0" baseline="0">
                <a:latin typeface="Arial Regular" charset="0"/>
                <a:cs typeface="Arial Regular" charset="0"/>
              </a:defRPr>
            </a:lvl1pPr>
            <a:lvl2pPr marL="0" indent="0">
              <a:buFont typeface="Arial"/>
              <a:buNone/>
              <a:defRPr sz="2000"/>
            </a:lvl2pPr>
          </a:lstStyle>
          <a:p>
            <a:pPr lvl="0"/>
            <a:r>
              <a:rPr lang="en-US" dirty="0"/>
              <a:t>Author’s Name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70790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88166" y="1152150"/>
            <a:ext cx="4847772" cy="419477"/>
          </a:xfrm>
          <a:prstGeom prst="rect">
            <a:avLst/>
          </a:prstGeom>
        </p:spPr>
        <p:txBody>
          <a:bodyPr/>
          <a:lstStyle>
            <a:lvl1pPr>
              <a:defRPr sz="2200"/>
            </a:lvl1pPr>
          </a:lstStyle>
          <a:p>
            <a:r>
              <a:rPr lang="en-US" dirty="0"/>
              <a:t>CLICK TO EDIT MASTER TITLE STYLE</a:t>
            </a:r>
          </a:p>
        </p:txBody>
      </p:sp>
      <p:sp>
        <p:nvSpPr>
          <p:cNvPr id="3" name="Subtitle 2"/>
          <p:cNvSpPr>
            <a:spLocks noGrp="1"/>
          </p:cNvSpPr>
          <p:nvPr>
            <p:ph type="subTitle" idx="1" hasCustomPrompt="1"/>
          </p:nvPr>
        </p:nvSpPr>
        <p:spPr>
          <a:xfrm>
            <a:off x="3305172" y="1797699"/>
            <a:ext cx="4830766" cy="408926"/>
          </a:xfrm>
          <a:prstGeom prst="rect">
            <a:avLst/>
          </a:prstGeom>
        </p:spPr>
        <p:txBody>
          <a:bodyPr/>
          <a:lstStyle>
            <a:lvl1pPr marL="0" indent="0" algn="l">
              <a:buNone/>
              <a:defRPr sz="1800">
                <a:solidFill>
                  <a:srgbClr val="FFFFFF"/>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3314691" y="2206615"/>
            <a:ext cx="2133600" cy="365125"/>
          </a:xfrm>
        </p:spPr>
        <p:txBody>
          <a:bodyPr/>
          <a:lstStyle>
            <a:lvl1pPr>
              <a:defRPr>
                <a:solidFill>
                  <a:srgbClr val="FFFFFF"/>
                </a:solidFill>
                <a:latin typeface="Trebuchet MS"/>
                <a:cs typeface="Trebuchet MS"/>
              </a:defRPr>
            </a:lvl1pPr>
          </a:lstStyle>
          <a:p>
            <a:endParaRPr lang="en-US" dirty="0"/>
          </a:p>
        </p:txBody>
      </p:sp>
    </p:spTree>
    <p:extLst>
      <p:ext uri="{BB962C8B-B14F-4D97-AF65-F5344CB8AC3E}">
        <p14:creationId xmlns:p14="http://schemas.microsoft.com/office/powerpoint/2010/main" val="36143644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8800" y="671512"/>
            <a:ext cx="8021638" cy="741363"/>
          </a:xfrm>
        </p:spPr>
        <p:txBody>
          <a:bodyPr/>
          <a:lstStyle/>
          <a:p>
            <a:r>
              <a:rPr lang="en-US" dirty="0"/>
              <a:t>CLICK TO EDIT MASTER TITLE STYLE</a:t>
            </a:r>
          </a:p>
        </p:txBody>
      </p:sp>
    </p:spTree>
    <p:extLst>
      <p:ext uri="{BB962C8B-B14F-4D97-AF65-F5344CB8AC3E}">
        <p14:creationId xmlns:p14="http://schemas.microsoft.com/office/powerpoint/2010/main" val="2165232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03016" y="2995333"/>
            <a:ext cx="6355183" cy="667967"/>
          </a:xfrm>
          <a:prstGeom prst="rect">
            <a:avLst/>
          </a:prstGeom>
          <a:noFill/>
          <a:ln>
            <a:noFill/>
          </a:ln>
        </p:spPr>
        <p:txBody>
          <a:bodyPr/>
          <a:lstStyle>
            <a:lvl1pPr algn="l">
              <a:defRPr sz="3600">
                <a:solidFill>
                  <a:schemeClr val="bg1"/>
                </a:solidFill>
                <a:latin typeface="Trebuchet MS"/>
                <a:cs typeface="Trebuchet MS"/>
              </a:defRPr>
            </a:lvl1pPr>
          </a:lstStyle>
          <a:p>
            <a:r>
              <a:rPr lang="en-US" dirty="0"/>
              <a:t>DIVIDER PAGE TITLE</a:t>
            </a:r>
          </a:p>
        </p:txBody>
      </p:sp>
    </p:spTree>
    <p:extLst>
      <p:ext uri="{BB962C8B-B14F-4D97-AF65-F5344CB8AC3E}">
        <p14:creationId xmlns:p14="http://schemas.microsoft.com/office/powerpoint/2010/main" val="3969640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8800" y="671512"/>
            <a:ext cx="8021638" cy="741363"/>
          </a:xfrm>
        </p:spPr>
        <p:txBody>
          <a:bodyPr/>
          <a:lstStyle/>
          <a:p>
            <a:r>
              <a:rPr lang="en-US" dirty="0"/>
              <a:t>CLICK TO EDIT MASTER TITLE STYLE</a:t>
            </a:r>
          </a:p>
        </p:txBody>
      </p:sp>
    </p:spTree>
    <p:extLst>
      <p:ext uri="{BB962C8B-B14F-4D97-AF65-F5344CB8AC3E}">
        <p14:creationId xmlns:p14="http://schemas.microsoft.com/office/powerpoint/2010/main" val="3253666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10.xml"/><Relationship Id="rId1" Type="http://schemas.openxmlformats.org/officeDocument/2006/relationships/slideLayout" Target="../slideLayouts/slideLayout12.xml"/><Relationship Id="rId4" Type="http://schemas.openxmlformats.org/officeDocument/2006/relationships/image" Target="../media/image5.emf"/></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11.xml"/><Relationship Id="rId1" Type="http://schemas.openxmlformats.org/officeDocument/2006/relationships/slideLayout" Target="../slideLayouts/slideLayout13.xml"/><Relationship Id="rId5" Type="http://schemas.openxmlformats.org/officeDocument/2006/relationships/image" Target="../media/image5.emf"/><Relationship Id="rId4" Type="http://schemas.openxmlformats.org/officeDocument/2006/relationships/image" Target="../media/image3.emf"/></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12.xml"/><Relationship Id="rId1" Type="http://schemas.openxmlformats.org/officeDocument/2006/relationships/slideLayout" Target="../slideLayouts/slideLayout14.xml"/><Relationship Id="rId4" Type="http://schemas.openxmlformats.org/officeDocument/2006/relationships/image" Target="../media/image5.emf"/></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3.xml"/><Relationship Id="rId1" Type="http://schemas.openxmlformats.org/officeDocument/2006/relationships/slideLayout" Target="../slideLayouts/slideLayout15.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14.xml"/><Relationship Id="rId1" Type="http://schemas.openxmlformats.org/officeDocument/2006/relationships/slideLayout" Target="../slideLayouts/slideLayout16.xml"/><Relationship Id="rId4" Type="http://schemas.openxmlformats.org/officeDocument/2006/relationships/image" Target="../media/image5.emf"/></Relationships>
</file>

<file path=ppt/slideMasters/_rels/slideMaster15.xml.rels><?xml version="1.0" encoding="UTF-8" standalone="yes"?>
<Relationships xmlns="http://schemas.openxmlformats.org/package/2006/relationships"><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9" Type="http://schemas.openxmlformats.org/officeDocument/2006/relationships/slideLayout" Target="../slideLayouts/slideLayout55.xml"/><Relationship Id="rId21" Type="http://schemas.openxmlformats.org/officeDocument/2006/relationships/slideLayout" Target="../slideLayouts/slideLayout37.xml"/><Relationship Id="rId34" Type="http://schemas.openxmlformats.org/officeDocument/2006/relationships/slideLayout" Target="../slideLayouts/slideLayout50.xml"/><Relationship Id="rId42" Type="http://schemas.openxmlformats.org/officeDocument/2006/relationships/slideLayout" Target="../slideLayouts/slideLayout58.xml"/><Relationship Id="rId47" Type="http://schemas.openxmlformats.org/officeDocument/2006/relationships/slideLayout" Target="../slideLayouts/slideLayout63.xml"/><Relationship Id="rId50" Type="http://schemas.openxmlformats.org/officeDocument/2006/relationships/slideLayout" Target="../slideLayouts/slideLayout66.xml"/><Relationship Id="rId55" Type="http://schemas.openxmlformats.org/officeDocument/2006/relationships/slideLayout" Target="../slideLayouts/slideLayout71.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9" Type="http://schemas.openxmlformats.org/officeDocument/2006/relationships/slideLayout" Target="../slideLayouts/slideLayout45.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slideLayout" Target="../slideLayouts/slideLayout48.xml"/><Relationship Id="rId37" Type="http://schemas.openxmlformats.org/officeDocument/2006/relationships/slideLayout" Target="../slideLayouts/slideLayout53.xml"/><Relationship Id="rId40" Type="http://schemas.openxmlformats.org/officeDocument/2006/relationships/slideLayout" Target="../slideLayouts/slideLayout56.xml"/><Relationship Id="rId45" Type="http://schemas.openxmlformats.org/officeDocument/2006/relationships/slideLayout" Target="../slideLayouts/slideLayout61.xml"/><Relationship Id="rId53" Type="http://schemas.openxmlformats.org/officeDocument/2006/relationships/slideLayout" Target="../slideLayouts/slideLayout69.xml"/><Relationship Id="rId5" Type="http://schemas.openxmlformats.org/officeDocument/2006/relationships/slideLayout" Target="../slideLayouts/slideLayout21.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35" Type="http://schemas.openxmlformats.org/officeDocument/2006/relationships/slideLayout" Target="../slideLayouts/slideLayout51.xml"/><Relationship Id="rId43" Type="http://schemas.openxmlformats.org/officeDocument/2006/relationships/slideLayout" Target="../slideLayouts/slideLayout59.xml"/><Relationship Id="rId48" Type="http://schemas.openxmlformats.org/officeDocument/2006/relationships/slideLayout" Target="../slideLayouts/slideLayout64.xml"/><Relationship Id="rId56" Type="http://schemas.openxmlformats.org/officeDocument/2006/relationships/theme" Target="../theme/theme15.xml"/><Relationship Id="rId8" Type="http://schemas.openxmlformats.org/officeDocument/2006/relationships/slideLayout" Target="../slideLayouts/slideLayout24.xml"/><Relationship Id="rId51" Type="http://schemas.openxmlformats.org/officeDocument/2006/relationships/slideLayout" Target="../slideLayouts/slideLayout67.xml"/><Relationship Id="rId3" Type="http://schemas.openxmlformats.org/officeDocument/2006/relationships/slideLayout" Target="../slideLayouts/slideLayout19.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38" Type="http://schemas.openxmlformats.org/officeDocument/2006/relationships/slideLayout" Target="../slideLayouts/slideLayout54.xml"/><Relationship Id="rId46" Type="http://schemas.openxmlformats.org/officeDocument/2006/relationships/slideLayout" Target="../slideLayouts/slideLayout62.xml"/><Relationship Id="rId20" Type="http://schemas.openxmlformats.org/officeDocument/2006/relationships/slideLayout" Target="../slideLayouts/slideLayout36.xml"/><Relationship Id="rId41" Type="http://schemas.openxmlformats.org/officeDocument/2006/relationships/slideLayout" Target="../slideLayouts/slideLayout57.xml"/><Relationship Id="rId54" Type="http://schemas.openxmlformats.org/officeDocument/2006/relationships/slideLayout" Target="../slideLayouts/slideLayout70.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36" Type="http://schemas.openxmlformats.org/officeDocument/2006/relationships/slideLayout" Target="../slideLayouts/slideLayout52.xml"/><Relationship Id="rId49" Type="http://schemas.openxmlformats.org/officeDocument/2006/relationships/slideLayout" Target="../slideLayouts/slideLayout65.xml"/><Relationship Id="rId57" Type="http://schemas.openxmlformats.org/officeDocument/2006/relationships/image" Target="../media/image6.png"/><Relationship Id="rId10" Type="http://schemas.openxmlformats.org/officeDocument/2006/relationships/slideLayout" Target="../slideLayouts/slideLayout26.xml"/><Relationship Id="rId31" Type="http://schemas.openxmlformats.org/officeDocument/2006/relationships/slideLayout" Target="../slideLayouts/slideLayout47.xml"/><Relationship Id="rId44" Type="http://schemas.openxmlformats.org/officeDocument/2006/relationships/slideLayout" Target="../slideLayouts/slideLayout60.xml"/><Relationship Id="rId52" Type="http://schemas.openxmlformats.org/officeDocument/2006/relationships/slideLayout" Target="../slideLayouts/slideLayout68.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16.xml"/><Relationship Id="rId1" Type="http://schemas.openxmlformats.org/officeDocument/2006/relationships/slideLayout" Target="../slideLayouts/slideLayout72.xml"/><Relationship Id="rId5" Type="http://schemas.openxmlformats.org/officeDocument/2006/relationships/image" Target="../media/image11.emf"/><Relationship Id="rId4" Type="http://schemas.openxmlformats.org/officeDocument/2006/relationships/image" Target="../media/image4.emf"/></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17.xml"/><Relationship Id="rId1" Type="http://schemas.openxmlformats.org/officeDocument/2006/relationships/slideLayout" Target="../slideLayouts/slideLayout73.xml"/><Relationship Id="rId4" Type="http://schemas.openxmlformats.org/officeDocument/2006/relationships/image" Target="../media/image5.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3.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2.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5.emf"/><Relationship Id="rId4" Type="http://schemas.openxmlformats.org/officeDocument/2006/relationships/image" Target="../media/image2.em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8.xml"/><Relationship Id="rId1" Type="http://schemas.openxmlformats.org/officeDocument/2006/relationships/slideLayout" Target="../slideLayouts/slideLayout9.xml"/><Relationship Id="rId4" Type="http://schemas.openxmlformats.org/officeDocument/2006/relationships/image" Target="../media/image5.emf"/></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5.emf"/><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6F53A-A0EA-B04F-B2DC-565C817299F9}" type="slidenum">
              <a:rPr lang="en-US" smtClean="0"/>
              <a:t>‹#›</a:t>
            </a:fld>
            <a:endParaRPr lang="en-US"/>
          </a:p>
        </p:txBody>
      </p:sp>
      <p:sp>
        <p:nvSpPr>
          <p:cNvPr id="9" name="Rectangle 8"/>
          <p:cNvSpPr/>
          <p:nvPr userDrawn="1"/>
        </p:nvSpPr>
        <p:spPr>
          <a:xfrm>
            <a:off x="148896" y="162036"/>
            <a:ext cx="8846206" cy="6533929"/>
          </a:xfrm>
          <a:prstGeom prst="rect">
            <a:avLst/>
          </a:prstGeom>
          <a:solidFill>
            <a:srgbClr val="021D3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a:stretch>
            <a:fillRect/>
          </a:stretch>
        </p:blipFill>
        <p:spPr>
          <a:xfrm rot="16200000">
            <a:off x="969007" y="2597648"/>
            <a:ext cx="423444" cy="1486977"/>
          </a:xfrm>
          <a:prstGeom prst="rect">
            <a:avLst/>
          </a:prstGeom>
        </p:spPr>
      </p:pic>
    </p:spTree>
    <p:extLst>
      <p:ext uri="{BB962C8B-B14F-4D97-AF65-F5344CB8AC3E}">
        <p14:creationId xmlns:p14="http://schemas.microsoft.com/office/powerpoint/2010/main" val="2208767293"/>
      </p:ext>
    </p:extLst>
  </p:cSld>
  <p:clrMap bg1="lt1" tx1="dk1" bg2="lt2" tx2="dk2" accent1="accent1" accent2="accent2" accent3="accent3" accent4="accent4" accent5="accent5" accent6="accent6" hlink="hlink" folHlink="folHlink"/>
  <p:sldLayoutIdLst>
    <p:sldLayoutId id="2147483651"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
          <a:srcRect b="38087"/>
          <a:stretch/>
        </p:blipFill>
        <p:spPr>
          <a:xfrm>
            <a:off x="7389614" y="6057420"/>
            <a:ext cx="1534684" cy="487388"/>
          </a:xfrm>
          <a:prstGeom prst="rect">
            <a:avLst/>
          </a:prstGeom>
        </p:spPr>
      </p:pic>
      <p:sp>
        <p:nvSpPr>
          <p:cNvPr id="9" name="Text Placeholder 2"/>
          <p:cNvSpPr txBox="1">
            <a:spLocks/>
          </p:cNvSpPr>
          <p:nvPr userDrawn="1"/>
        </p:nvSpPr>
        <p:spPr>
          <a:xfrm>
            <a:off x="573527" y="1499471"/>
            <a:ext cx="7990425" cy="43915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solidFill>
                <a:srgbClr val="10253F"/>
              </a:solidFill>
            </a:endParaRPr>
          </a:p>
        </p:txBody>
      </p:sp>
      <p:sp>
        <p:nvSpPr>
          <p:cNvPr id="11" name="Rectangle 10"/>
          <p:cNvSpPr/>
          <p:nvPr userDrawn="1"/>
        </p:nvSpPr>
        <p:spPr>
          <a:xfrm>
            <a:off x="0" y="693470"/>
            <a:ext cx="9144000" cy="72696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endParaRPr lang="en-US" sz="2400" b="1" dirty="0">
              <a:solidFill>
                <a:srgbClr val="021D36"/>
              </a:solidFill>
              <a:latin typeface="Trebuchet MS"/>
              <a:cs typeface="Trebuchet MS"/>
            </a:endParaRPr>
          </a:p>
        </p:txBody>
      </p:sp>
      <p:pic>
        <p:nvPicPr>
          <p:cNvPr id="12" name="Picture 11"/>
          <p:cNvPicPr>
            <a:picLocks noChangeAspect="1"/>
          </p:cNvPicPr>
          <p:nvPr userDrawn="1"/>
        </p:nvPicPr>
        <p:blipFill>
          <a:blip r:embed="rId4"/>
          <a:stretch>
            <a:fillRect/>
          </a:stretch>
        </p:blipFill>
        <p:spPr>
          <a:xfrm>
            <a:off x="668777" y="248625"/>
            <a:ext cx="782638" cy="232999"/>
          </a:xfrm>
          <a:prstGeom prst="rect">
            <a:avLst/>
          </a:prstGeom>
        </p:spPr>
      </p:pic>
      <p:sp>
        <p:nvSpPr>
          <p:cNvPr id="2" name="Title Placeholder 1"/>
          <p:cNvSpPr>
            <a:spLocks noGrp="1"/>
          </p:cNvSpPr>
          <p:nvPr userDrawn="1">
            <p:ph type="title"/>
          </p:nvPr>
        </p:nvSpPr>
        <p:spPr>
          <a:xfrm>
            <a:off x="573527" y="693470"/>
            <a:ext cx="7990426" cy="72416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100173121"/>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l" defTabSz="457200" rtl="0" eaLnBrk="1" latinLnBrk="0" hangingPunct="1">
        <a:spcBef>
          <a:spcPct val="0"/>
        </a:spcBef>
        <a:buNone/>
        <a:defRPr sz="3200" b="1" kern="1200">
          <a:solidFill>
            <a:schemeClr val="tx2">
              <a:lumMod val="50000"/>
            </a:schemeClr>
          </a:solidFill>
          <a:latin typeface="Trebuchet MS"/>
          <a:ea typeface="+mj-ea"/>
          <a:cs typeface="Trebuchet M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48896" y="162036"/>
            <a:ext cx="8846206" cy="6533929"/>
          </a:xfrm>
          <a:prstGeom prst="rect">
            <a:avLst/>
          </a:prstGeom>
          <a:solidFill>
            <a:srgbClr val="10253F">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573527" y="6003805"/>
            <a:ext cx="7996947" cy="54100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573527" y="1496537"/>
            <a:ext cx="7996947" cy="44169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endParaRPr lang="en-US" sz="2400" b="1" dirty="0">
              <a:solidFill>
                <a:srgbClr val="021D36"/>
              </a:solidFill>
              <a:latin typeface="Trebuchet MS"/>
              <a:cs typeface="Trebuchet MS"/>
            </a:endParaRPr>
          </a:p>
        </p:txBody>
      </p:sp>
      <p:pic>
        <p:nvPicPr>
          <p:cNvPr id="11" name="Picture 10"/>
          <p:cNvPicPr>
            <a:picLocks noChangeAspect="1"/>
          </p:cNvPicPr>
          <p:nvPr userDrawn="1"/>
        </p:nvPicPr>
        <p:blipFill rotWithShape="1">
          <a:blip r:embed="rId3"/>
          <a:srcRect b="38087"/>
          <a:stretch/>
        </p:blipFill>
        <p:spPr>
          <a:xfrm>
            <a:off x="6818114" y="6057420"/>
            <a:ext cx="1534684" cy="487388"/>
          </a:xfrm>
          <a:prstGeom prst="rect">
            <a:avLst/>
          </a:prstGeom>
        </p:spPr>
      </p:pic>
      <p:pic>
        <p:nvPicPr>
          <p:cNvPr id="12" name="Picture 11"/>
          <p:cNvPicPr>
            <a:picLocks noChangeAspect="1"/>
          </p:cNvPicPr>
          <p:nvPr userDrawn="1"/>
        </p:nvPicPr>
        <p:blipFill rotWithShape="1">
          <a:blip r:embed="rId4"/>
          <a:srcRect t="-138" r="48841"/>
          <a:stretch/>
        </p:blipFill>
        <p:spPr>
          <a:xfrm>
            <a:off x="6318858" y="1496537"/>
            <a:ext cx="2245095" cy="4394448"/>
          </a:xfrm>
          <a:prstGeom prst="rect">
            <a:avLst/>
          </a:prstGeom>
        </p:spPr>
      </p:pic>
      <p:sp>
        <p:nvSpPr>
          <p:cNvPr id="3" name="Text Placeholder 2"/>
          <p:cNvSpPr>
            <a:spLocks noGrp="1"/>
          </p:cNvSpPr>
          <p:nvPr>
            <p:ph type="body" idx="1"/>
          </p:nvPr>
        </p:nvSpPr>
        <p:spPr>
          <a:xfrm>
            <a:off x="573527" y="1499471"/>
            <a:ext cx="7990425" cy="43915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5" name="Group 14"/>
          <p:cNvGrpSpPr/>
          <p:nvPr userDrawn="1"/>
        </p:nvGrpSpPr>
        <p:grpSpPr>
          <a:xfrm>
            <a:off x="573526" y="365125"/>
            <a:ext cx="7996948" cy="1055311"/>
            <a:chOff x="549364" y="365125"/>
            <a:chExt cx="7996948" cy="1055311"/>
          </a:xfrm>
        </p:grpSpPr>
        <p:sp>
          <p:nvSpPr>
            <p:cNvPr id="9" name="Rectangle 8"/>
            <p:cNvSpPr/>
            <p:nvPr userDrawn="1"/>
          </p:nvSpPr>
          <p:spPr>
            <a:xfrm>
              <a:off x="549364" y="693470"/>
              <a:ext cx="7996948" cy="72696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endParaRPr lang="en-US" sz="2400" b="1" dirty="0">
                <a:solidFill>
                  <a:srgbClr val="021D36"/>
                </a:solidFill>
                <a:latin typeface="Trebuchet MS"/>
                <a:cs typeface="Trebuchet MS"/>
              </a:endParaRPr>
            </a:p>
          </p:txBody>
        </p:sp>
        <p:pic>
          <p:nvPicPr>
            <p:cNvPr id="14" name="Picture 13"/>
            <p:cNvPicPr>
              <a:picLocks noChangeAspect="1"/>
            </p:cNvPicPr>
            <p:nvPr userDrawn="1"/>
          </p:nvPicPr>
          <p:blipFill>
            <a:blip r:embed="rId5"/>
            <a:stretch>
              <a:fillRect/>
            </a:stretch>
          </p:blipFill>
          <p:spPr>
            <a:xfrm>
              <a:off x="549364" y="365125"/>
              <a:ext cx="782638" cy="232999"/>
            </a:xfrm>
            <a:prstGeom prst="rect">
              <a:avLst/>
            </a:prstGeom>
          </p:spPr>
        </p:pic>
      </p:grpSp>
      <p:sp>
        <p:nvSpPr>
          <p:cNvPr id="16" name="Title Placeholder 1"/>
          <p:cNvSpPr>
            <a:spLocks noGrp="1"/>
          </p:cNvSpPr>
          <p:nvPr>
            <p:ph type="title"/>
          </p:nvPr>
        </p:nvSpPr>
        <p:spPr>
          <a:xfrm>
            <a:off x="573526" y="757682"/>
            <a:ext cx="7996947" cy="65896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603117102"/>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457200" rtl="0" eaLnBrk="1" latinLnBrk="0" hangingPunct="1">
        <a:spcBef>
          <a:spcPct val="0"/>
        </a:spcBef>
        <a:buNone/>
        <a:defRPr sz="3200" b="1" kern="1200">
          <a:solidFill>
            <a:schemeClr val="tx2">
              <a:lumMod val="50000"/>
            </a:schemeClr>
          </a:solidFill>
          <a:latin typeface="Trebuchet MS"/>
          <a:ea typeface="+mj-ea"/>
          <a:cs typeface="Trebuchet M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Trebuchet MS"/>
          <a:ea typeface="+mn-ea"/>
          <a:cs typeface="Trebuchet MS"/>
        </a:defRPr>
      </a:lvl2pPr>
      <a:lvl3pPr marL="1143000" indent="-228600" algn="l" defTabSz="457200" rtl="0" eaLnBrk="1" latinLnBrk="0" hangingPunct="1">
        <a:spcBef>
          <a:spcPct val="20000"/>
        </a:spcBef>
        <a:buFont typeface="Arial"/>
        <a:buChar char="•"/>
        <a:defRPr sz="2400" kern="1200">
          <a:solidFill>
            <a:schemeClr val="tx1"/>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chemeClr val="tx1"/>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chemeClr val="tx1"/>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
          <a:srcRect b="38087"/>
          <a:stretch/>
        </p:blipFill>
        <p:spPr>
          <a:xfrm>
            <a:off x="7389614" y="6057420"/>
            <a:ext cx="1534684" cy="487388"/>
          </a:xfrm>
          <a:prstGeom prst="rect">
            <a:avLst/>
          </a:prstGeom>
        </p:spPr>
      </p:pic>
      <p:sp>
        <p:nvSpPr>
          <p:cNvPr id="9" name="Text Placeholder 2"/>
          <p:cNvSpPr txBox="1">
            <a:spLocks/>
          </p:cNvSpPr>
          <p:nvPr userDrawn="1"/>
        </p:nvSpPr>
        <p:spPr>
          <a:xfrm>
            <a:off x="573527" y="1499471"/>
            <a:ext cx="7990425" cy="43915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solidFill>
                <a:srgbClr val="10253F"/>
              </a:solidFill>
            </a:endParaRPr>
          </a:p>
        </p:txBody>
      </p:sp>
      <p:sp>
        <p:nvSpPr>
          <p:cNvPr id="11" name="Rectangle 10"/>
          <p:cNvSpPr/>
          <p:nvPr userDrawn="1"/>
        </p:nvSpPr>
        <p:spPr>
          <a:xfrm>
            <a:off x="0" y="693470"/>
            <a:ext cx="9144000" cy="72696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endParaRPr lang="en-US" sz="2400" b="1" dirty="0">
              <a:solidFill>
                <a:srgbClr val="021D36"/>
              </a:solidFill>
              <a:latin typeface="Trebuchet MS"/>
              <a:cs typeface="Trebuchet MS"/>
            </a:endParaRPr>
          </a:p>
        </p:txBody>
      </p:sp>
      <p:pic>
        <p:nvPicPr>
          <p:cNvPr id="12" name="Picture 11"/>
          <p:cNvPicPr>
            <a:picLocks noChangeAspect="1"/>
          </p:cNvPicPr>
          <p:nvPr userDrawn="1"/>
        </p:nvPicPr>
        <p:blipFill>
          <a:blip r:embed="rId4"/>
          <a:stretch>
            <a:fillRect/>
          </a:stretch>
        </p:blipFill>
        <p:spPr>
          <a:xfrm>
            <a:off x="668777" y="248625"/>
            <a:ext cx="782638" cy="232999"/>
          </a:xfrm>
          <a:prstGeom prst="rect">
            <a:avLst/>
          </a:prstGeom>
        </p:spPr>
      </p:pic>
      <p:sp>
        <p:nvSpPr>
          <p:cNvPr id="2" name="Title Placeholder 1"/>
          <p:cNvSpPr>
            <a:spLocks noGrp="1"/>
          </p:cNvSpPr>
          <p:nvPr userDrawn="1">
            <p:ph type="title"/>
          </p:nvPr>
        </p:nvSpPr>
        <p:spPr>
          <a:xfrm>
            <a:off x="573527" y="693470"/>
            <a:ext cx="7990426" cy="72416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50460955"/>
      </p:ext>
    </p:extLst>
  </p:cSld>
  <p:clrMap bg1="lt1" tx1="dk1" bg2="lt2" tx2="dk2" accent1="accent1" accent2="accent2" accent3="accent3" accent4="accent4" accent5="accent5" accent6="accent6" hlink="hlink" folHlink="folHlink"/>
  <p:sldLayoutIdLst>
    <p:sldLayoutId id="2147483678" r:id="rId1"/>
  </p:sldLayoutIdLst>
  <p:hf hdr="0" ftr="0" dt="0"/>
  <p:txStyles>
    <p:titleStyle>
      <a:lvl1pPr algn="l" defTabSz="457200" rtl="0" eaLnBrk="1" latinLnBrk="0" hangingPunct="1">
        <a:spcBef>
          <a:spcPct val="0"/>
        </a:spcBef>
        <a:buNone/>
        <a:defRPr sz="3200" b="1" kern="1200">
          <a:solidFill>
            <a:schemeClr val="tx2">
              <a:lumMod val="50000"/>
            </a:schemeClr>
          </a:solidFill>
          <a:latin typeface="Trebuchet MS"/>
          <a:ea typeface="+mj-ea"/>
          <a:cs typeface="Trebuchet M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6F53A-A0EA-B04F-B2DC-565C817299F9}" type="slidenum">
              <a:rPr lang="en-US" smtClean="0">
                <a:solidFill>
                  <a:prstClr val="black">
                    <a:tint val="75000"/>
                  </a:prstClr>
                </a:solidFill>
              </a:rPr>
              <a:pPr/>
              <a:t>‹#›</a:t>
            </a:fld>
            <a:endParaRPr lang="en-US">
              <a:solidFill>
                <a:prstClr val="black">
                  <a:tint val="75000"/>
                </a:prstClr>
              </a:solidFill>
            </a:endParaRPr>
          </a:p>
        </p:txBody>
      </p:sp>
      <p:sp>
        <p:nvSpPr>
          <p:cNvPr id="9" name="Rectangle 8"/>
          <p:cNvSpPr/>
          <p:nvPr userDrawn="1"/>
        </p:nvSpPr>
        <p:spPr>
          <a:xfrm>
            <a:off x="148896" y="162036"/>
            <a:ext cx="8846206" cy="6533929"/>
          </a:xfrm>
          <a:prstGeom prst="rect">
            <a:avLst/>
          </a:prstGeom>
          <a:solidFill>
            <a:srgbClr val="021D3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3"/>
          <a:stretch>
            <a:fillRect/>
          </a:stretch>
        </p:blipFill>
        <p:spPr>
          <a:xfrm rot="16200000">
            <a:off x="969007" y="2597648"/>
            <a:ext cx="423444" cy="1486977"/>
          </a:xfrm>
          <a:prstGeom prst="rect">
            <a:avLst/>
          </a:prstGeom>
        </p:spPr>
      </p:pic>
    </p:spTree>
    <p:extLst>
      <p:ext uri="{BB962C8B-B14F-4D97-AF65-F5344CB8AC3E}">
        <p14:creationId xmlns:p14="http://schemas.microsoft.com/office/powerpoint/2010/main" val="1076573243"/>
      </p:ext>
    </p:extLst>
  </p:cSld>
  <p:clrMap bg1="lt1" tx1="dk1" bg2="lt2" tx2="dk2" accent1="accent1" accent2="accent2" accent3="accent3" accent4="accent4" accent5="accent5" accent6="accent6" hlink="hlink" folHlink="folHlink"/>
  <p:sldLayoutIdLst>
    <p:sldLayoutId id="2147483681"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
          <a:srcRect b="38087"/>
          <a:stretch/>
        </p:blipFill>
        <p:spPr>
          <a:xfrm>
            <a:off x="7389614" y="6057420"/>
            <a:ext cx="1534684" cy="487388"/>
          </a:xfrm>
          <a:prstGeom prst="rect">
            <a:avLst/>
          </a:prstGeom>
        </p:spPr>
      </p:pic>
      <p:sp>
        <p:nvSpPr>
          <p:cNvPr id="9" name="Text Placeholder 2"/>
          <p:cNvSpPr txBox="1">
            <a:spLocks/>
          </p:cNvSpPr>
          <p:nvPr userDrawn="1"/>
        </p:nvSpPr>
        <p:spPr>
          <a:xfrm>
            <a:off x="573527" y="1499471"/>
            <a:ext cx="7990425" cy="43915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solidFill>
                <a:srgbClr val="10253F"/>
              </a:solidFill>
            </a:endParaRPr>
          </a:p>
        </p:txBody>
      </p:sp>
      <p:sp>
        <p:nvSpPr>
          <p:cNvPr id="11" name="Rectangle 10"/>
          <p:cNvSpPr/>
          <p:nvPr userDrawn="1"/>
        </p:nvSpPr>
        <p:spPr>
          <a:xfrm>
            <a:off x="0" y="693470"/>
            <a:ext cx="9144000" cy="72696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endParaRPr lang="en-US" sz="2400" b="1" dirty="0">
              <a:solidFill>
                <a:srgbClr val="021D36"/>
              </a:solidFill>
              <a:latin typeface="Trebuchet MS"/>
              <a:cs typeface="Trebuchet MS"/>
            </a:endParaRPr>
          </a:p>
        </p:txBody>
      </p:sp>
      <p:pic>
        <p:nvPicPr>
          <p:cNvPr id="12" name="Picture 11"/>
          <p:cNvPicPr>
            <a:picLocks noChangeAspect="1"/>
          </p:cNvPicPr>
          <p:nvPr userDrawn="1"/>
        </p:nvPicPr>
        <p:blipFill>
          <a:blip r:embed="rId4"/>
          <a:stretch>
            <a:fillRect/>
          </a:stretch>
        </p:blipFill>
        <p:spPr>
          <a:xfrm>
            <a:off x="668777" y="248625"/>
            <a:ext cx="782638" cy="232999"/>
          </a:xfrm>
          <a:prstGeom prst="rect">
            <a:avLst/>
          </a:prstGeom>
        </p:spPr>
      </p:pic>
      <p:sp>
        <p:nvSpPr>
          <p:cNvPr id="2" name="Title Placeholder 1"/>
          <p:cNvSpPr>
            <a:spLocks noGrp="1"/>
          </p:cNvSpPr>
          <p:nvPr userDrawn="1">
            <p:ph type="title"/>
          </p:nvPr>
        </p:nvSpPr>
        <p:spPr>
          <a:xfrm>
            <a:off x="573527" y="693470"/>
            <a:ext cx="7990426" cy="72416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303601936"/>
      </p:ext>
    </p:extLst>
  </p:cSld>
  <p:clrMap bg1="lt1" tx1="dk1" bg2="lt2" tx2="dk2" accent1="accent1" accent2="accent2" accent3="accent3" accent4="accent4" accent5="accent5" accent6="accent6" hlink="hlink" folHlink="folHlink"/>
  <p:sldLayoutIdLst>
    <p:sldLayoutId id="2147483683" r:id="rId1"/>
  </p:sldLayoutIdLst>
  <p:hf hdr="0" ftr="0" dt="0"/>
  <p:txStyles>
    <p:titleStyle>
      <a:lvl1pPr algn="l" defTabSz="457200" rtl="0" eaLnBrk="1" latinLnBrk="0" hangingPunct="1">
        <a:spcBef>
          <a:spcPct val="0"/>
        </a:spcBef>
        <a:buNone/>
        <a:defRPr sz="3200" b="1" kern="1200">
          <a:solidFill>
            <a:schemeClr val="tx2">
              <a:lumMod val="50000"/>
            </a:schemeClr>
          </a:solidFill>
          <a:latin typeface="Trebuchet MS"/>
          <a:ea typeface="+mj-ea"/>
          <a:cs typeface="Trebuchet M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7352" y="217143"/>
            <a:ext cx="8119382" cy="792575"/>
          </a:xfrm>
          <a:prstGeom prst="rect">
            <a:avLst/>
          </a:prstGeom>
        </p:spPr>
        <p:txBody>
          <a:bodyPr vert="horz" lIns="0" tIns="0" rIns="0" bIns="0" rtlCol="0" anchor="t">
            <a:noAutofit/>
          </a:bodyPr>
          <a:lstStyle/>
          <a:p>
            <a:r>
              <a:rPr lang="en-US" dirty="0"/>
              <a:t>Title (sentence case), 28 point Arial</a:t>
            </a:r>
          </a:p>
        </p:txBody>
      </p:sp>
      <p:sp>
        <p:nvSpPr>
          <p:cNvPr id="3" name="Text Placeholder 2"/>
          <p:cNvSpPr>
            <a:spLocks noGrp="1"/>
          </p:cNvSpPr>
          <p:nvPr>
            <p:ph type="body" idx="1"/>
          </p:nvPr>
        </p:nvSpPr>
        <p:spPr>
          <a:xfrm>
            <a:off x="317352" y="1818458"/>
            <a:ext cx="8503543" cy="3297454"/>
          </a:xfrm>
          <a:prstGeom prst="rect">
            <a:avLst/>
          </a:prstGeom>
        </p:spPr>
        <p:txBody>
          <a:bodyPr vert="horz" lIns="0" tIns="0" rIns="0" bIns="0" rtlCol="0">
            <a:noAutofit/>
          </a:bodyPr>
          <a:lstStyle/>
          <a:p>
            <a:pPr lvl="0"/>
            <a:r>
              <a:rPr lang="en-US" dirty="0"/>
              <a:t>Level 1, normal body text is set at 20pt Arial Bold</a:t>
            </a:r>
          </a:p>
          <a:p>
            <a:pPr marL="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Level 2 Body text can be Regular or Bold. </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430085" y="6441391"/>
            <a:ext cx="2926181" cy="223277"/>
          </a:xfrm>
          <a:prstGeom prst="rect">
            <a:avLst/>
          </a:prstGeom>
        </p:spPr>
        <p:txBody>
          <a:bodyPr vert="horz" lIns="0" tIns="0" rIns="0" bIns="0" rtlCol="0" anchor="t"/>
          <a:lstStyle>
            <a:lvl1pPr algn="r">
              <a:defRPr sz="950" b="0" i="0">
                <a:solidFill>
                  <a:schemeClr val="bg1">
                    <a:lumMod val="50000"/>
                  </a:schemeClr>
                </a:solidFill>
                <a:latin typeface="Arial Regular" charset="0"/>
                <a:cs typeface="Arial Regular" charset="0"/>
              </a:defRPr>
            </a:lvl1pPr>
          </a:lstStyle>
          <a:p>
            <a:pPr fontAlgn="base">
              <a:spcBef>
                <a:spcPct val="0"/>
              </a:spcBef>
              <a:spcAft>
                <a:spcPct val="0"/>
              </a:spcAft>
            </a:pPr>
            <a:r>
              <a:rPr lang="en-US" dirty="0">
                <a:solidFill>
                  <a:prstClr val="white">
                    <a:lumMod val="50000"/>
                  </a:prstClr>
                </a:solidFill>
                <a:ea typeface="MS PGothic" charset="0"/>
              </a:rPr>
              <a:t>Private &amp; Confidential</a:t>
            </a:r>
          </a:p>
        </p:txBody>
      </p:sp>
      <p:sp>
        <p:nvSpPr>
          <p:cNvPr id="6" name="Slide Number Placeholder 5"/>
          <p:cNvSpPr>
            <a:spLocks noGrp="1"/>
          </p:cNvSpPr>
          <p:nvPr>
            <p:ph type="sldNum" sz="quarter" idx="4"/>
          </p:nvPr>
        </p:nvSpPr>
        <p:spPr>
          <a:xfrm>
            <a:off x="8615082" y="6435042"/>
            <a:ext cx="205813" cy="254684"/>
          </a:xfrm>
          <a:prstGeom prst="rect">
            <a:avLst/>
          </a:prstGeom>
        </p:spPr>
        <p:txBody>
          <a:bodyPr vert="horz" lIns="0" tIns="0" rIns="0" bIns="0" rtlCol="0" anchor="t"/>
          <a:lstStyle>
            <a:lvl1pPr algn="r">
              <a:defRPr sz="1000" b="0" i="0">
                <a:solidFill>
                  <a:srgbClr val="000000"/>
                </a:solidFill>
                <a:latin typeface="Arial Regular" charset="0"/>
                <a:cs typeface="Arial Regular" charset="0"/>
              </a:defRPr>
            </a:lvl1pPr>
          </a:lstStyle>
          <a:p>
            <a:pPr fontAlgn="base">
              <a:spcBef>
                <a:spcPct val="0"/>
              </a:spcBef>
              <a:spcAft>
                <a:spcPct val="0"/>
              </a:spcAft>
            </a:pPr>
            <a:fld id="{BDDC3DCF-E0A7-DA4A-BC2C-1EC3743A297B}" type="slidenum">
              <a:rPr lang="en-US" smtClean="0">
                <a:ea typeface="MS PGothic" charset="0"/>
              </a:rPr>
              <a:pPr fontAlgn="base">
                <a:spcBef>
                  <a:spcPct val="0"/>
                </a:spcBef>
                <a:spcAft>
                  <a:spcPct val="0"/>
                </a:spcAft>
              </a:pPr>
              <a:t>‹#›</a:t>
            </a:fld>
            <a:endParaRPr lang="en-US" dirty="0">
              <a:ea typeface="MS PGothic" charset="0"/>
            </a:endParaRPr>
          </a:p>
        </p:txBody>
      </p:sp>
      <p:cxnSp>
        <p:nvCxnSpPr>
          <p:cNvPr id="7" name="Straight Connector 6"/>
          <p:cNvCxnSpPr/>
          <p:nvPr userDrawn="1"/>
        </p:nvCxnSpPr>
        <p:spPr>
          <a:xfrm flipH="1">
            <a:off x="-1160034" y="5995120"/>
            <a:ext cx="1100194" cy="0"/>
          </a:xfrm>
          <a:prstGeom prst="line">
            <a:avLst/>
          </a:prstGeom>
          <a:ln w="3175"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1160034" y="5855951"/>
            <a:ext cx="1100193" cy="142555"/>
          </a:xfrm>
          <a:prstGeom prst="rect">
            <a:avLst/>
          </a:prstGeom>
          <a:noFill/>
        </p:spPr>
        <p:txBody>
          <a:bodyPr wrap="square" lIns="0" tIns="0" rIns="0" bIns="0" rtlCol="0">
            <a:noAutofit/>
          </a:bodyPr>
          <a:lstStyle/>
          <a:p>
            <a:pPr algn="r" fontAlgn="base">
              <a:spcBef>
                <a:spcPct val="0"/>
              </a:spcBef>
              <a:spcAft>
                <a:spcPct val="0"/>
              </a:spcAft>
            </a:pPr>
            <a:r>
              <a:rPr lang="en-US" sz="800" dirty="0">
                <a:solidFill>
                  <a:srgbClr val="DBD9D6">
                    <a:lumMod val="50000"/>
                  </a:srgbClr>
                </a:solidFill>
                <a:ea typeface="MS PGothic" charset="0"/>
              </a:rPr>
              <a:t>No content below the line</a:t>
            </a:r>
          </a:p>
        </p:txBody>
      </p:sp>
      <p:cxnSp>
        <p:nvCxnSpPr>
          <p:cNvPr id="11" name="Straight Connector 10"/>
          <p:cNvCxnSpPr/>
          <p:nvPr userDrawn="1"/>
        </p:nvCxnSpPr>
        <p:spPr>
          <a:xfrm flipH="1">
            <a:off x="9215269" y="5993538"/>
            <a:ext cx="1100194" cy="0"/>
          </a:xfrm>
          <a:prstGeom prst="line">
            <a:avLst/>
          </a:prstGeom>
          <a:ln w="3175"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9215269" y="5854369"/>
            <a:ext cx="1100193" cy="142555"/>
          </a:xfrm>
          <a:prstGeom prst="rect">
            <a:avLst/>
          </a:prstGeom>
          <a:noFill/>
        </p:spPr>
        <p:txBody>
          <a:bodyPr wrap="square" lIns="0" tIns="0" rIns="0" bIns="0" rtlCol="0">
            <a:noAutofit/>
          </a:bodyPr>
          <a:lstStyle/>
          <a:p>
            <a:pPr fontAlgn="base">
              <a:spcBef>
                <a:spcPct val="0"/>
              </a:spcBef>
              <a:spcAft>
                <a:spcPct val="0"/>
              </a:spcAft>
            </a:pPr>
            <a:r>
              <a:rPr lang="en-US" sz="800" dirty="0">
                <a:solidFill>
                  <a:srgbClr val="DBD9D6">
                    <a:lumMod val="50000"/>
                  </a:srgbClr>
                </a:solidFill>
                <a:ea typeface="MS PGothic" charset="0"/>
              </a:rPr>
              <a:t>No content below the line</a:t>
            </a:r>
          </a:p>
        </p:txBody>
      </p:sp>
      <p:sp>
        <p:nvSpPr>
          <p:cNvPr id="15" name="Date Placeholder 14"/>
          <p:cNvSpPr>
            <a:spLocks noGrp="1"/>
          </p:cNvSpPr>
          <p:nvPr>
            <p:ph type="dt" sz="half" idx="2"/>
          </p:nvPr>
        </p:nvSpPr>
        <p:spPr>
          <a:xfrm>
            <a:off x="6421439" y="1100212"/>
            <a:ext cx="2386012" cy="223277"/>
          </a:xfrm>
          <a:prstGeom prst="rect">
            <a:avLst/>
          </a:prstGeom>
        </p:spPr>
        <p:txBody>
          <a:bodyPr vert="horz" lIns="0" tIns="0" rIns="0" bIns="0" rtlCol="0" anchor="t"/>
          <a:lstStyle>
            <a:lvl1pPr algn="l">
              <a:defRPr lang="en-US" sz="1000" b="0" i="0" smtClean="0">
                <a:solidFill>
                  <a:srgbClr val="000000"/>
                </a:solidFill>
                <a:latin typeface="Arial Regular" charset="0"/>
                <a:cs typeface="Arial Regular" charset="0"/>
              </a:defRPr>
            </a:lvl1pPr>
          </a:lstStyle>
          <a:p>
            <a:pPr fontAlgn="base">
              <a:spcBef>
                <a:spcPct val="0"/>
              </a:spcBef>
              <a:spcAft>
                <a:spcPct val="0"/>
              </a:spcAft>
            </a:pPr>
            <a:endParaRPr dirty="0">
              <a:ea typeface="MS PGothic" charset="0"/>
            </a:endParaRPr>
          </a:p>
        </p:txBody>
      </p:sp>
      <p:pic>
        <p:nvPicPr>
          <p:cNvPr id="4" name="Picture 3"/>
          <p:cNvPicPr>
            <a:picLocks noChangeAspect="1"/>
          </p:cNvPicPr>
          <p:nvPr userDrawn="1"/>
        </p:nvPicPr>
        <p:blipFill>
          <a:blip r:embed="rId57" cstate="print">
            <a:extLst>
              <a:ext uri="{28A0092B-C50C-407E-A947-70E740481C1C}">
                <a14:useLocalDpi xmlns:a14="http://schemas.microsoft.com/office/drawing/2010/main"/>
              </a:ext>
            </a:extLst>
          </a:blip>
          <a:stretch>
            <a:fillRect/>
          </a:stretch>
        </p:blipFill>
        <p:spPr>
          <a:xfrm>
            <a:off x="173736" y="5971032"/>
            <a:ext cx="1664208" cy="823718"/>
          </a:xfrm>
          <a:prstGeom prst="rect">
            <a:avLst/>
          </a:prstGeom>
        </p:spPr>
      </p:pic>
    </p:spTree>
    <p:extLst>
      <p:ext uri="{BB962C8B-B14F-4D97-AF65-F5344CB8AC3E}">
        <p14:creationId xmlns:p14="http://schemas.microsoft.com/office/powerpoint/2010/main" val="231309937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 id="2147483718" r:id="rId31"/>
    <p:sldLayoutId id="2147483719" r:id="rId32"/>
    <p:sldLayoutId id="2147483720" r:id="rId33"/>
    <p:sldLayoutId id="2147483721" r:id="rId34"/>
    <p:sldLayoutId id="2147483722" r:id="rId35"/>
    <p:sldLayoutId id="2147483723" r:id="rId36"/>
    <p:sldLayoutId id="2147483724" r:id="rId37"/>
    <p:sldLayoutId id="2147483725" r:id="rId38"/>
    <p:sldLayoutId id="2147483726" r:id="rId39"/>
    <p:sldLayoutId id="2147483727" r:id="rId40"/>
    <p:sldLayoutId id="2147483728" r:id="rId41"/>
    <p:sldLayoutId id="2147483729" r:id="rId42"/>
    <p:sldLayoutId id="2147483730" r:id="rId43"/>
    <p:sldLayoutId id="2147483731" r:id="rId44"/>
    <p:sldLayoutId id="2147483732" r:id="rId45"/>
    <p:sldLayoutId id="2147483733" r:id="rId46"/>
    <p:sldLayoutId id="2147483734" r:id="rId47"/>
    <p:sldLayoutId id="2147483735" r:id="rId48"/>
    <p:sldLayoutId id="2147483736" r:id="rId49"/>
    <p:sldLayoutId id="2147483737" r:id="rId50"/>
    <p:sldLayoutId id="2147483738" r:id="rId51"/>
    <p:sldLayoutId id="2147483739" r:id="rId52"/>
    <p:sldLayoutId id="2147483740" r:id="rId53"/>
    <p:sldLayoutId id="2147483741" r:id="rId54"/>
    <p:sldLayoutId id="2147483742" r:id="rId55"/>
  </p:sldLayoutIdLst>
  <p:hf hdr="0" dt="0"/>
  <p:txStyles>
    <p:titleStyle>
      <a:lvl1pPr algn="l" defTabSz="457200" rtl="0" eaLnBrk="1" latinLnBrk="0" hangingPunct="1">
        <a:lnSpc>
          <a:spcPct val="85000"/>
        </a:lnSpc>
        <a:spcBef>
          <a:spcPct val="0"/>
        </a:spcBef>
        <a:buNone/>
        <a:defRPr sz="2800" b="1" i="0" kern="1200" baseline="0">
          <a:solidFill>
            <a:schemeClr val="tx1"/>
          </a:solidFill>
          <a:latin typeface="Arial" charset="0"/>
          <a:ea typeface="Arial" charset="0"/>
          <a:cs typeface="Arial" charset="0"/>
        </a:defRPr>
      </a:lvl1pPr>
    </p:titleStyle>
    <p:bodyStyle>
      <a:lvl1pPr marL="0" indent="0" algn="l" defTabSz="457200" rtl="0" eaLnBrk="1" latinLnBrk="0" hangingPunct="1">
        <a:spcBef>
          <a:spcPts val="500"/>
        </a:spcBef>
        <a:buFont typeface="Arial"/>
        <a:buNone/>
        <a:defRPr sz="2000" b="1" i="0" kern="1200" baseline="0">
          <a:solidFill>
            <a:schemeClr val="tx1"/>
          </a:solidFill>
          <a:latin typeface="Arial" charset="0"/>
          <a:ea typeface="Arial" charset="0"/>
          <a:cs typeface="Arial" charset="0"/>
        </a:defRPr>
      </a:lvl1pPr>
      <a:lvl2pPr marL="182880" marR="0" indent="-182880" algn="l" defTabSz="457200" rtl="0" eaLnBrk="1" fontAlgn="auto" latinLnBrk="0" hangingPunct="1">
        <a:lnSpc>
          <a:spcPct val="100000"/>
        </a:lnSpc>
        <a:spcBef>
          <a:spcPts val="500"/>
        </a:spcBef>
        <a:spcAft>
          <a:spcPts val="0"/>
        </a:spcAft>
        <a:buClrTx/>
        <a:buSzTx/>
        <a:buFont typeface="Arial"/>
        <a:buChar char="•"/>
        <a:tabLst/>
        <a:defRPr sz="2000" b="1" i="0" kern="1200">
          <a:solidFill>
            <a:schemeClr val="tx1"/>
          </a:solidFill>
          <a:latin typeface="Arial" charset="0"/>
          <a:ea typeface="Arial" charset="0"/>
          <a:cs typeface="Arial" charset="0"/>
        </a:defRPr>
      </a:lvl2pPr>
      <a:lvl3pPr marL="393192" indent="-182880" algn="l" defTabSz="457200" rtl="0" eaLnBrk="1" latinLnBrk="0" hangingPunct="1">
        <a:spcBef>
          <a:spcPts val="600"/>
        </a:spcBef>
        <a:buFont typeface=".AppleSystemUIFont" charset="-120"/>
        <a:buChar char="-"/>
        <a:defRPr sz="1350" b="1" i="0" kern="1200">
          <a:solidFill>
            <a:schemeClr val="tx1"/>
          </a:solidFill>
          <a:latin typeface="Arial" charset="0"/>
          <a:ea typeface="Arial" charset="0"/>
          <a:cs typeface="Arial" charset="0"/>
        </a:defRPr>
      </a:lvl3pPr>
      <a:lvl4pPr marL="603504" indent="-182880" algn="l" defTabSz="457200" rtl="0" eaLnBrk="1" latinLnBrk="0" hangingPunct="1">
        <a:spcBef>
          <a:spcPts val="500"/>
        </a:spcBef>
        <a:buSzPct val="100000"/>
        <a:buFont typeface=".AppleSystemUIFont" charset="-120"/>
        <a:buChar char="-"/>
        <a:defRPr sz="1350" b="1" i="0" kern="1200">
          <a:solidFill>
            <a:schemeClr val="tx1"/>
          </a:solidFill>
          <a:latin typeface="Arial" charset="0"/>
          <a:ea typeface="Arial" charset="0"/>
          <a:cs typeface="Arial" charset="0"/>
        </a:defRPr>
      </a:lvl4pPr>
      <a:lvl5pPr marL="822960" indent="-182880" algn="l" defTabSz="457200" rtl="0" eaLnBrk="1" latinLnBrk="0" hangingPunct="1">
        <a:spcBef>
          <a:spcPts val="500"/>
        </a:spcBef>
        <a:buFont typeface=".AppleSystemUIFont" charset="-120"/>
        <a:buChar char="-"/>
        <a:defRPr sz="1350" b="1"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ty lights.jpg"/>
          <p:cNvPicPr>
            <a:picLocks noChangeAspect="1"/>
          </p:cNvPicPr>
          <p:nvPr userDrawn="1"/>
        </p:nvPicPr>
        <p:blipFill rotWithShape="1">
          <a:blip r:embed="rId3">
            <a:extLst>
              <a:ext uri="{28A0092B-C50C-407E-A947-70E740481C1C}">
                <a14:useLocalDpi xmlns:a14="http://schemas.microsoft.com/office/drawing/2010/main" val="0"/>
              </a:ext>
            </a:extLst>
          </a:blip>
          <a:srcRect t="1519"/>
          <a:stretch/>
        </p:blipFill>
        <p:spPr>
          <a:xfrm>
            <a:off x="148897" y="162036"/>
            <a:ext cx="8846206" cy="6533929"/>
          </a:xfrm>
          <a:prstGeom prst="rect">
            <a:avLst/>
          </a:prstGeom>
        </p:spPr>
      </p:pic>
      <p:pic>
        <p:nvPicPr>
          <p:cNvPr id="10" name="Picture 9"/>
          <p:cNvPicPr>
            <a:picLocks noChangeAspect="1"/>
          </p:cNvPicPr>
          <p:nvPr userDrawn="1"/>
        </p:nvPicPr>
        <p:blipFill>
          <a:blip r:embed="rId4"/>
          <a:stretch>
            <a:fillRect/>
          </a:stretch>
        </p:blipFill>
        <p:spPr>
          <a:xfrm>
            <a:off x="4997323" y="3312513"/>
            <a:ext cx="3997780" cy="3379076"/>
          </a:xfrm>
          <a:prstGeom prst="rect">
            <a:avLst/>
          </a:prstGeom>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187679-89E6-8149-9078-9F16FBDF0F58}" type="slidenum">
              <a:rPr lang="en-US" smtClean="0">
                <a:solidFill>
                  <a:prstClr val="black">
                    <a:tint val="75000"/>
                  </a:prstClr>
                </a:solidFill>
              </a:rPr>
              <a:pPr/>
              <a:t>‹#›</a:t>
            </a:fld>
            <a:endParaRPr lang="en-US">
              <a:solidFill>
                <a:prstClr val="black">
                  <a:tint val="75000"/>
                </a:prstClr>
              </a:solidFill>
            </a:endParaRPr>
          </a:p>
        </p:txBody>
      </p:sp>
      <p:pic>
        <p:nvPicPr>
          <p:cNvPr id="3" name="Picture 2"/>
          <p:cNvPicPr>
            <a:picLocks noChangeAspect="1"/>
          </p:cNvPicPr>
          <p:nvPr userDrawn="1"/>
        </p:nvPicPr>
        <p:blipFill>
          <a:blip r:embed="rId5"/>
          <a:stretch>
            <a:fillRect/>
          </a:stretch>
        </p:blipFill>
        <p:spPr>
          <a:xfrm>
            <a:off x="893382" y="978104"/>
            <a:ext cx="2230818" cy="519288"/>
          </a:xfrm>
          <a:prstGeom prst="rect">
            <a:avLst/>
          </a:prstGeom>
        </p:spPr>
      </p:pic>
    </p:spTree>
    <p:extLst>
      <p:ext uri="{BB962C8B-B14F-4D97-AF65-F5344CB8AC3E}">
        <p14:creationId xmlns:p14="http://schemas.microsoft.com/office/powerpoint/2010/main" val="3088637972"/>
      </p:ext>
    </p:extLst>
  </p:cSld>
  <p:clrMap bg1="lt1" tx1="dk1" bg2="lt2" tx2="dk2" accent1="accent1" accent2="accent2" accent3="accent3" accent4="accent4" accent5="accent5" accent6="accent6" hlink="hlink" folHlink="folHlink"/>
  <p:sldLayoutIdLst>
    <p:sldLayoutId id="2147483744" r:id="rId1"/>
  </p:sldLayoutIdLst>
  <p:hf hdr="0" ftr="0" dt="0"/>
  <p:txStyles>
    <p:titleStyle>
      <a:lvl1pPr algn="l" defTabSz="457200" rtl="0" eaLnBrk="1" latinLnBrk="0" hangingPunct="1">
        <a:spcBef>
          <a:spcPct val="0"/>
        </a:spcBef>
        <a:buNone/>
        <a:defRPr sz="2400" kern="1200">
          <a:solidFill>
            <a:schemeClr val="tx1"/>
          </a:solidFill>
          <a:latin typeface="Trebuchet MS"/>
          <a:ea typeface="+mj-ea"/>
          <a:cs typeface="Trebuchet M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
          <a:srcRect b="38087"/>
          <a:stretch/>
        </p:blipFill>
        <p:spPr>
          <a:xfrm>
            <a:off x="7389614" y="6057420"/>
            <a:ext cx="1534684" cy="487388"/>
          </a:xfrm>
          <a:prstGeom prst="rect">
            <a:avLst/>
          </a:prstGeom>
        </p:spPr>
      </p:pic>
      <p:sp>
        <p:nvSpPr>
          <p:cNvPr id="9" name="Text Placeholder 2"/>
          <p:cNvSpPr txBox="1">
            <a:spLocks/>
          </p:cNvSpPr>
          <p:nvPr userDrawn="1"/>
        </p:nvSpPr>
        <p:spPr>
          <a:xfrm>
            <a:off x="573527" y="1499471"/>
            <a:ext cx="7990425" cy="43915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solidFill>
                <a:srgbClr val="10253F"/>
              </a:solidFill>
            </a:endParaRPr>
          </a:p>
        </p:txBody>
      </p:sp>
      <p:sp>
        <p:nvSpPr>
          <p:cNvPr id="11" name="Rectangle 10"/>
          <p:cNvSpPr/>
          <p:nvPr userDrawn="1"/>
        </p:nvSpPr>
        <p:spPr>
          <a:xfrm>
            <a:off x="0" y="693470"/>
            <a:ext cx="9144000" cy="72696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endParaRPr lang="en-US" sz="2400" b="1" dirty="0">
              <a:solidFill>
                <a:srgbClr val="021D36"/>
              </a:solidFill>
              <a:latin typeface="Trebuchet MS"/>
              <a:cs typeface="Trebuchet MS"/>
            </a:endParaRPr>
          </a:p>
        </p:txBody>
      </p:sp>
      <p:pic>
        <p:nvPicPr>
          <p:cNvPr id="12" name="Picture 11"/>
          <p:cNvPicPr>
            <a:picLocks noChangeAspect="1"/>
          </p:cNvPicPr>
          <p:nvPr userDrawn="1"/>
        </p:nvPicPr>
        <p:blipFill>
          <a:blip r:embed="rId4"/>
          <a:stretch>
            <a:fillRect/>
          </a:stretch>
        </p:blipFill>
        <p:spPr>
          <a:xfrm>
            <a:off x="668777" y="248625"/>
            <a:ext cx="782638" cy="232999"/>
          </a:xfrm>
          <a:prstGeom prst="rect">
            <a:avLst/>
          </a:prstGeom>
        </p:spPr>
      </p:pic>
      <p:sp>
        <p:nvSpPr>
          <p:cNvPr id="2" name="Title Placeholder 1"/>
          <p:cNvSpPr>
            <a:spLocks noGrp="1"/>
          </p:cNvSpPr>
          <p:nvPr userDrawn="1">
            <p:ph type="title"/>
          </p:nvPr>
        </p:nvSpPr>
        <p:spPr>
          <a:xfrm>
            <a:off x="573527" y="693470"/>
            <a:ext cx="7990426" cy="72416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604885323"/>
      </p:ext>
    </p:extLst>
  </p:cSld>
  <p:clrMap bg1="lt1" tx1="dk1" bg2="lt2" tx2="dk2" accent1="accent1" accent2="accent2" accent3="accent3" accent4="accent4" accent5="accent5" accent6="accent6" hlink="hlink" folHlink="folHlink"/>
  <p:sldLayoutIdLst>
    <p:sldLayoutId id="2147483746" r:id="rId1"/>
  </p:sldLayoutIdLst>
  <p:hf hdr="0" ftr="0" dt="0"/>
  <p:txStyles>
    <p:titleStyle>
      <a:lvl1pPr algn="l" defTabSz="457200" rtl="0" eaLnBrk="1" latinLnBrk="0" hangingPunct="1">
        <a:spcBef>
          <a:spcPct val="0"/>
        </a:spcBef>
        <a:buNone/>
        <a:defRPr sz="3200" b="1" kern="1200">
          <a:solidFill>
            <a:schemeClr val="tx2">
              <a:lumMod val="50000"/>
            </a:schemeClr>
          </a:solidFill>
          <a:latin typeface="Trebuchet MS"/>
          <a:ea typeface="+mj-ea"/>
          <a:cs typeface="Trebuchet M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48896" y="162036"/>
            <a:ext cx="8846206" cy="6533929"/>
          </a:xfrm>
          <a:prstGeom prst="rect">
            <a:avLst/>
          </a:prstGeom>
          <a:solidFill>
            <a:srgbClr val="10253F">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900993" y="5733304"/>
            <a:ext cx="7296721" cy="54100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900993" y="876032"/>
            <a:ext cx="7296721" cy="72696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endParaRPr lang="en-US" sz="2400" b="1" dirty="0">
              <a:solidFill>
                <a:srgbClr val="021D36"/>
              </a:solidFill>
              <a:latin typeface="Trebuchet MS"/>
              <a:cs typeface="Trebuchet MS"/>
            </a:endParaRPr>
          </a:p>
        </p:txBody>
      </p:sp>
      <p:sp>
        <p:nvSpPr>
          <p:cNvPr id="10" name="Rectangle 9"/>
          <p:cNvSpPr/>
          <p:nvPr userDrawn="1"/>
        </p:nvSpPr>
        <p:spPr>
          <a:xfrm>
            <a:off x="900993" y="1755398"/>
            <a:ext cx="7296721" cy="383260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endParaRPr lang="en-US" sz="2400" b="1" dirty="0">
              <a:solidFill>
                <a:srgbClr val="021D36"/>
              </a:solidFill>
              <a:latin typeface="Trebuchet MS"/>
              <a:cs typeface="Trebuchet MS"/>
            </a:endParaRPr>
          </a:p>
        </p:txBody>
      </p:sp>
      <p:pic>
        <p:nvPicPr>
          <p:cNvPr id="11" name="Picture 10"/>
          <p:cNvPicPr>
            <a:picLocks noChangeAspect="1"/>
          </p:cNvPicPr>
          <p:nvPr userDrawn="1"/>
        </p:nvPicPr>
        <p:blipFill rotWithShape="1">
          <a:blip r:embed="rId3"/>
          <a:srcRect b="38087"/>
          <a:stretch/>
        </p:blipFill>
        <p:spPr>
          <a:xfrm>
            <a:off x="6475079" y="5786919"/>
            <a:ext cx="1534684" cy="487388"/>
          </a:xfrm>
          <a:prstGeom prst="rect">
            <a:avLst/>
          </a:prstGeom>
        </p:spPr>
      </p:pic>
      <p:pic>
        <p:nvPicPr>
          <p:cNvPr id="12" name="Picture 11"/>
          <p:cNvPicPr>
            <a:picLocks noChangeAspect="1"/>
          </p:cNvPicPr>
          <p:nvPr userDrawn="1"/>
        </p:nvPicPr>
        <p:blipFill rotWithShape="1">
          <a:blip r:embed="rId4"/>
          <a:srcRect t="4608" r="48841"/>
          <a:stretch/>
        </p:blipFill>
        <p:spPr>
          <a:xfrm>
            <a:off x="6142261" y="1755398"/>
            <a:ext cx="2055453" cy="3832601"/>
          </a:xfrm>
          <a:prstGeom prst="rect">
            <a:avLst/>
          </a:prstGeom>
        </p:spPr>
      </p:pic>
      <p:sp>
        <p:nvSpPr>
          <p:cNvPr id="2" name="Title Placeholder 1"/>
          <p:cNvSpPr>
            <a:spLocks noGrp="1"/>
          </p:cNvSpPr>
          <p:nvPr>
            <p:ph type="title"/>
          </p:nvPr>
        </p:nvSpPr>
        <p:spPr>
          <a:xfrm>
            <a:off x="973161" y="909019"/>
            <a:ext cx="7224554" cy="6589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73160" y="1855464"/>
            <a:ext cx="7166753" cy="36449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C741C6-0373-B64B-BC0D-9F02E32AE148}" type="slidenum">
              <a:rPr lang="en-US" smtClean="0"/>
              <a:t>‹#›</a:t>
            </a:fld>
            <a:endParaRPr lang="en-US"/>
          </a:p>
        </p:txBody>
      </p:sp>
      <p:pic>
        <p:nvPicPr>
          <p:cNvPr id="13" name="Picture 12"/>
          <p:cNvPicPr>
            <a:picLocks noChangeAspect="1"/>
          </p:cNvPicPr>
          <p:nvPr userDrawn="1"/>
        </p:nvPicPr>
        <p:blipFill>
          <a:blip r:embed="rId5"/>
          <a:stretch>
            <a:fillRect/>
          </a:stretch>
        </p:blipFill>
        <p:spPr>
          <a:xfrm rot="16200000">
            <a:off x="1247602" y="55226"/>
            <a:ext cx="276003" cy="969221"/>
          </a:xfrm>
          <a:prstGeom prst="rect">
            <a:avLst/>
          </a:prstGeom>
        </p:spPr>
      </p:pic>
    </p:spTree>
    <p:extLst>
      <p:ext uri="{BB962C8B-B14F-4D97-AF65-F5344CB8AC3E}">
        <p14:creationId xmlns:p14="http://schemas.microsoft.com/office/powerpoint/2010/main" val="1163729293"/>
      </p:ext>
    </p:extLst>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l" defTabSz="457200" rtl="0" eaLnBrk="1" latinLnBrk="0" hangingPunct="1">
        <a:spcBef>
          <a:spcPct val="0"/>
        </a:spcBef>
        <a:buNone/>
        <a:defRPr sz="3200" b="1" kern="1200">
          <a:solidFill>
            <a:schemeClr val="tx2">
              <a:lumMod val="50000"/>
            </a:schemeClr>
          </a:solidFill>
          <a:latin typeface="Trebuchet MS"/>
          <a:ea typeface="+mj-ea"/>
          <a:cs typeface="Trebuchet M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Trebuchet MS"/>
          <a:ea typeface="+mn-ea"/>
          <a:cs typeface="Trebuchet MS"/>
        </a:defRPr>
      </a:lvl2pPr>
      <a:lvl3pPr marL="1143000" indent="-228600" algn="l" defTabSz="457200" rtl="0" eaLnBrk="1" latinLnBrk="0" hangingPunct="1">
        <a:spcBef>
          <a:spcPct val="20000"/>
        </a:spcBef>
        <a:buFont typeface="Arial"/>
        <a:buChar char="•"/>
        <a:defRPr sz="2400" kern="1200">
          <a:solidFill>
            <a:schemeClr val="tx1"/>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chemeClr val="tx1"/>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chemeClr val="tx1"/>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148896" y="162036"/>
            <a:ext cx="8846206" cy="6533929"/>
          </a:xfrm>
          <a:prstGeom prst="rect">
            <a:avLst/>
          </a:prstGeom>
          <a:solidFill>
            <a:srgbClr val="999A8C">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CB6518-3385-6A49-8ABC-264B4F6CD732}" type="slidenum">
              <a:rPr lang="en-US" smtClean="0"/>
              <a:t>‹#›</a:t>
            </a:fld>
            <a:endParaRPr lang="en-US"/>
          </a:p>
        </p:txBody>
      </p:sp>
      <p:sp>
        <p:nvSpPr>
          <p:cNvPr id="9" name="Rectangle 8"/>
          <p:cNvSpPr/>
          <p:nvPr userDrawn="1"/>
        </p:nvSpPr>
        <p:spPr>
          <a:xfrm>
            <a:off x="7137536" y="5786919"/>
            <a:ext cx="2006464" cy="54100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rotWithShape="1">
          <a:blip r:embed="rId3"/>
          <a:srcRect b="38087"/>
          <a:stretch/>
        </p:blipFill>
        <p:spPr>
          <a:xfrm>
            <a:off x="7411896" y="5840534"/>
            <a:ext cx="1534684" cy="487388"/>
          </a:xfrm>
          <a:prstGeom prst="rect">
            <a:avLst/>
          </a:prstGeom>
        </p:spPr>
      </p:pic>
      <p:pic>
        <p:nvPicPr>
          <p:cNvPr id="14" name="Picture 13"/>
          <p:cNvPicPr>
            <a:picLocks noChangeAspect="1"/>
          </p:cNvPicPr>
          <p:nvPr userDrawn="1"/>
        </p:nvPicPr>
        <p:blipFill rotWithShape="1">
          <a:blip r:embed="rId4"/>
          <a:srcRect t="-76" r="48841" b="47942"/>
          <a:stretch/>
        </p:blipFill>
        <p:spPr>
          <a:xfrm rot="5400000">
            <a:off x="167057" y="4770698"/>
            <a:ext cx="1907109" cy="1943431"/>
          </a:xfrm>
          <a:prstGeom prst="rect">
            <a:avLst/>
          </a:prstGeom>
        </p:spPr>
      </p:pic>
      <p:sp>
        <p:nvSpPr>
          <p:cNvPr id="18" name="Rectangle 17"/>
          <p:cNvSpPr/>
          <p:nvPr userDrawn="1"/>
        </p:nvSpPr>
        <p:spPr>
          <a:xfrm>
            <a:off x="900993" y="876032"/>
            <a:ext cx="7296721" cy="72696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endParaRPr lang="en-US" sz="2400" b="1" dirty="0">
              <a:solidFill>
                <a:srgbClr val="021D36"/>
              </a:solidFill>
              <a:latin typeface="Trebuchet MS"/>
              <a:cs typeface="Trebuchet MS"/>
            </a:endParaRPr>
          </a:p>
        </p:txBody>
      </p:sp>
      <p:sp>
        <p:nvSpPr>
          <p:cNvPr id="19" name="Rectangle 18"/>
          <p:cNvSpPr/>
          <p:nvPr userDrawn="1"/>
        </p:nvSpPr>
        <p:spPr>
          <a:xfrm>
            <a:off x="900993" y="1755398"/>
            <a:ext cx="7296721" cy="383260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endParaRPr lang="en-US" sz="2400" b="1" dirty="0">
              <a:solidFill>
                <a:srgbClr val="021D36"/>
              </a:solidFill>
              <a:latin typeface="Trebuchet MS"/>
              <a:cs typeface="Trebuchet MS"/>
            </a:endParaRPr>
          </a:p>
        </p:txBody>
      </p:sp>
    </p:spTree>
    <p:extLst>
      <p:ext uri="{BB962C8B-B14F-4D97-AF65-F5344CB8AC3E}">
        <p14:creationId xmlns:p14="http://schemas.microsoft.com/office/powerpoint/2010/main" val="2883494426"/>
      </p:ext>
    </p:extLst>
  </p:cSld>
  <p:clrMap bg1="lt1" tx1="dk1" bg2="lt2" tx2="dk2" accent1="accent1" accent2="accent2" accent3="accent3" accent4="accent4" accent5="accent5" accent6="accent6" hlink="hlink" folHlink="folHlink"/>
  <p:sldLayoutIdLst>
    <p:sldLayoutId id="2147483656"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Trebuchet MS"/>
          <a:ea typeface="+mn-ea"/>
          <a:cs typeface="Trebuchet MS"/>
        </a:defRPr>
      </a:lvl2pPr>
      <a:lvl3pPr marL="1143000" indent="-228600" algn="l" defTabSz="457200" rtl="0" eaLnBrk="1" latinLnBrk="0" hangingPunct="1">
        <a:spcBef>
          <a:spcPct val="20000"/>
        </a:spcBef>
        <a:buFont typeface="Arial"/>
        <a:buChar char="•"/>
        <a:defRPr sz="2400" kern="1200">
          <a:solidFill>
            <a:schemeClr val="tx1"/>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chemeClr val="tx1"/>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chemeClr val="tx1"/>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48896" y="162036"/>
            <a:ext cx="8846206" cy="6533929"/>
          </a:xfrm>
          <a:prstGeom prst="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6487659" y="876032"/>
            <a:ext cx="1710055" cy="72696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900993" y="876032"/>
            <a:ext cx="5469201" cy="72696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endParaRPr lang="en-US" sz="2400" b="1" dirty="0">
              <a:solidFill>
                <a:srgbClr val="021D36"/>
              </a:solidFill>
              <a:latin typeface="Trebuchet MS"/>
              <a:cs typeface="Trebuchet MS"/>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0DB557-583E-244A-9BBA-52E948D7ABDE}" type="slidenum">
              <a:rPr lang="en-US" smtClean="0"/>
              <a:t>‹#›</a:t>
            </a:fld>
            <a:endParaRPr lang="en-US"/>
          </a:p>
        </p:txBody>
      </p:sp>
      <p:sp>
        <p:nvSpPr>
          <p:cNvPr id="12" name="Rectangle 11"/>
          <p:cNvSpPr/>
          <p:nvPr userDrawn="1"/>
        </p:nvSpPr>
        <p:spPr>
          <a:xfrm>
            <a:off x="900993" y="1714947"/>
            <a:ext cx="7296721" cy="429566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endParaRPr lang="en-US" sz="2400" b="1" dirty="0">
              <a:solidFill>
                <a:srgbClr val="021D36"/>
              </a:solidFill>
              <a:latin typeface="Trebuchet MS"/>
              <a:cs typeface="Trebuchet MS"/>
            </a:endParaRPr>
          </a:p>
        </p:txBody>
      </p:sp>
      <p:pic>
        <p:nvPicPr>
          <p:cNvPr id="13" name="Picture 12"/>
          <p:cNvPicPr>
            <a:picLocks noChangeAspect="1"/>
          </p:cNvPicPr>
          <p:nvPr userDrawn="1"/>
        </p:nvPicPr>
        <p:blipFill>
          <a:blip r:embed="rId3"/>
          <a:stretch>
            <a:fillRect/>
          </a:stretch>
        </p:blipFill>
        <p:spPr>
          <a:xfrm>
            <a:off x="4199934" y="2631532"/>
            <a:ext cx="3997780" cy="3379076"/>
          </a:xfrm>
          <a:prstGeom prst="rect">
            <a:avLst/>
          </a:prstGeom>
        </p:spPr>
      </p:pic>
      <p:pic>
        <p:nvPicPr>
          <p:cNvPr id="14" name="Picture 13"/>
          <p:cNvPicPr>
            <a:picLocks noChangeAspect="1"/>
          </p:cNvPicPr>
          <p:nvPr userDrawn="1"/>
        </p:nvPicPr>
        <p:blipFill rotWithShape="1">
          <a:blip r:embed="rId4"/>
          <a:srcRect b="38087"/>
          <a:stretch/>
        </p:blipFill>
        <p:spPr>
          <a:xfrm>
            <a:off x="6553200" y="1023142"/>
            <a:ext cx="1534684" cy="487388"/>
          </a:xfrm>
          <a:prstGeom prst="rect">
            <a:avLst/>
          </a:prstGeom>
        </p:spPr>
      </p:pic>
    </p:spTree>
    <p:extLst>
      <p:ext uri="{BB962C8B-B14F-4D97-AF65-F5344CB8AC3E}">
        <p14:creationId xmlns:p14="http://schemas.microsoft.com/office/powerpoint/2010/main" val="853133100"/>
      </p:ext>
    </p:extLst>
  </p:cSld>
  <p:clrMap bg1="lt1" tx1="dk1" bg2="lt2" tx2="dk2" accent1="accent1" accent2="accent2" accent3="accent3" accent4="accent4" accent5="accent5" accent6="accent6" hlink="hlink" folHlink="folHlink"/>
  <p:sldLayoutIdLst>
    <p:sldLayoutId id="2147483658"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6F53A-A0EA-B04F-B2DC-565C817299F9}" type="slidenum">
              <a:rPr lang="en-US" smtClean="0">
                <a:solidFill>
                  <a:prstClr val="black">
                    <a:tint val="75000"/>
                  </a:prstClr>
                </a:solidFill>
              </a:rPr>
              <a:pPr/>
              <a:t>‹#›</a:t>
            </a:fld>
            <a:endParaRPr lang="en-US">
              <a:solidFill>
                <a:prstClr val="black">
                  <a:tint val="75000"/>
                </a:prstClr>
              </a:solidFill>
            </a:endParaRPr>
          </a:p>
        </p:txBody>
      </p:sp>
      <p:sp>
        <p:nvSpPr>
          <p:cNvPr id="9" name="Rectangle 8"/>
          <p:cNvSpPr/>
          <p:nvPr userDrawn="1"/>
        </p:nvSpPr>
        <p:spPr>
          <a:xfrm>
            <a:off x="148896" y="162036"/>
            <a:ext cx="8846206" cy="6533929"/>
          </a:xfrm>
          <a:prstGeom prst="rect">
            <a:avLst/>
          </a:prstGeom>
          <a:solidFill>
            <a:srgbClr val="021D3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3"/>
          <a:stretch>
            <a:fillRect/>
          </a:stretch>
        </p:blipFill>
        <p:spPr>
          <a:xfrm rot="16200000">
            <a:off x="969007" y="2597648"/>
            <a:ext cx="423444" cy="1486977"/>
          </a:xfrm>
          <a:prstGeom prst="rect">
            <a:avLst/>
          </a:prstGeom>
        </p:spPr>
      </p:pic>
    </p:spTree>
    <p:extLst>
      <p:ext uri="{BB962C8B-B14F-4D97-AF65-F5344CB8AC3E}">
        <p14:creationId xmlns:p14="http://schemas.microsoft.com/office/powerpoint/2010/main" val="4014597232"/>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4"/>
          <a:srcRect b="38087"/>
          <a:stretch/>
        </p:blipFill>
        <p:spPr>
          <a:xfrm>
            <a:off x="7389614" y="6057420"/>
            <a:ext cx="1534684" cy="487388"/>
          </a:xfrm>
          <a:prstGeom prst="rect">
            <a:avLst/>
          </a:prstGeom>
        </p:spPr>
      </p:pic>
      <p:sp>
        <p:nvSpPr>
          <p:cNvPr id="9" name="Text Placeholder 2"/>
          <p:cNvSpPr txBox="1">
            <a:spLocks/>
          </p:cNvSpPr>
          <p:nvPr userDrawn="1"/>
        </p:nvSpPr>
        <p:spPr>
          <a:xfrm>
            <a:off x="573527" y="1499471"/>
            <a:ext cx="7990425" cy="43915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solidFill>
                <a:srgbClr val="10253F"/>
              </a:solidFill>
            </a:endParaRPr>
          </a:p>
        </p:txBody>
      </p:sp>
      <p:sp>
        <p:nvSpPr>
          <p:cNvPr id="11" name="Rectangle 10"/>
          <p:cNvSpPr/>
          <p:nvPr userDrawn="1"/>
        </p:nvSpPr>
        <p:spPr>
          <a:xfrm>
            <a:off x="0" y="693470"/>
            <a:ext cx="9144000" cy="72696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endParaRPr lang="en-US" sz="2400" b="1" dirty="0">
              <a:solidFill>
                <a:srgbClr val="021D36"/>
              </a:solidFill>
              <a:latin typeface="Trebuchet MS"/>
              <a:cs typeface="Trebuchet MS"/>
            </a:endParaRPr>
          </a:p>
        </p:txBody>
      </p:sp>
      <p:pic>
        <p:nvPicPr>
          <p:cNvPr id="12" name="Picture 11"/>
          <p:cNvPicPr>
            <a:picLocks noChangeAspect="1"/>
          </p:cNvPicPr>
          <p:nvPr userDrawn="1"/>
        </p:nvPicPr>
        <p:blipFill>
          <a:blip r:embed="rId5"/>
          <a:stretch>
            <a:fillRect/>
          </a:stretch>
        </p:blipFill>
        <p:spPr>
          <a:xfrm>
            <a:off x="668777" y="248625"/>
            <a:ext cx="782638" cy="232999"/>
          </a:xfrm>
          <a:prstGeom prst="rect">
            <a:avLst/>
          </a:prstGeom>
        </p:spPr>
      </p:pic>
      <p:sp>
        <p:nvSpPr>
          <p:cNvPr id="2" name="Title Placeholder 1"/>
          <p:cNvSpPr>
            <a:spLocks noGrp="1"/>
          </p:cNvSpPr>
          <p:nvPr userDrawn="1">
            <p:ph type="title"/>
          </p:nvPr>
        </p:nvSpPr>
        <p:spPr>
          <a:xfrm>
            <a:off x="573527" y="693470"/>
            <a:ext cx="7990426" cy="72416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56991541"/>
      </p:ext>
    </p:extLst>
  </p:cSld>
  <p:clrMap bg1="lt1" tx1="dk1" bg2="lt2" tx2="dk2" accent1="accent1" accent2="accent2" accent3="accent3" accent4="accent4" accent5="accent5" accent6="accent6" hlink="hlink" folHlink="folHlink"/>
  <p:sldLayoutIdLst>
    <p:sldLayoutId id="2147483662" r:id="rId1"/>
    <p:sldLayoutId id="2147483663" r:id="rId2"/>
  </p:sldLayoutIdLst>
  <p:hf hdr="0" ftr="0" dt="0"/>
  <p:txStyles>
    <p:titleStyle>
      <a:lvl1pPr algn="l" defTabSz="457200" rtl="0" eaLnBrk="1" latinLnBrk="0" hangingPunct="1">
        <a:spcBef>
          <a:spcPct val="0"/>
        </a:spcBef>
        <a:buNone/>
        <a:defRPr sz="3200" b="1" kern="1200">
          <a:solidFill>
            <a:schemeClr val="tx2">
              <a:lumMod val="50000"/>
            </a:schemeClr>
          </a:solidFill>
          <a:latin typeface="Trebuchet MS"/>
          <a:ea typeface="+mj-ea"/>
          <a:cs typeface="Trebuchet M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6F53A-A0EA-B04F-B2DC-565C817299F9}" type="slidenum">
              <a:rPr lang="en-US" smtClean="0">
                <a:solidFill>
                  <a:prstClr val="black">
                    <a:tint val="75000"/>
                  </a:prstClr>
                </a:solidFill>
              </a:rPr>
              <a:pPr/>
              <a:t>‹#›</a:t>
            </a:fld>
            <a:endParaRPr lang="en-US">
              <a:solidFill>
                <a:prstClr val="black">
                  <a:tint val="75000"/>
                </a:prstClr>
              </a:solidFill>
            </a:endParaRPr>
          </a:p>
        </p:txBody>
      </p:sp>
      <p:sp>
        <p:nvSpPr>
          <p:cNvPr id="9" name="Rectangle 8"/>
          <p:cNvSpPr/>
          <p:nvPr userDrawn="1"/>
        </p:nvSpPr>
        <p:spPr>
          <a:xfrm>
            <a:off x="148896" y="162036"/>
            <a:ext cx="8846206" cy="6533929"/>
          </a:xfrm>
          <a:prstGeom prst="rect">
            <a:avLst/>
          </a:prstGeom>
          <a:solidFill>
            <a:srgbClr val="021D3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3"/>
          <a:stretch>
            <a:fillRect/>
          </a:stretch>
        </p:blipFill>
        <p:spPr>
          <a:xfrm rot="16200000">
            <a:off x="969007" y="2597648"/>
            <a:ext cx="423444" cy="1486977"/>
          </a:xfrm>
          <a:prstGeom prst="rect">
            <a:avLst/>
          </a:prstGeom>
        </p:spPr>
      </p:pic>
    </p:spTree>
    <p:extLst>
      <p:ext uri="{BB962C8B-B14F-4D97-AF65-F5344CB8AC3E}">
        <p14:creationId xmlns:p14="http://schemas.microsoft.com/office/powerpoint/2010/main" val="576932949"/>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
          <a:srcRect b="38087"/>
          <a:stretch/>
        </p:blipFill>
        <p:spPr>
          <a:xfrm>
            <a:off x="7389614" y="6057420"/>
            <a:ext cx="1534684" cy="487388"/>
          </a:xfrm>
          <a:prstGeom prst="rect">
            <a:avLst/>
          </a:prstGeom>
        </p:spPr>
      </p:pic>
      <p:sp>
        <p:nvSpPr>
          <p:cNvPr id="9" name="Text Placeholder 2"/>
          <p:cNvSpPr txBox="1">
            <a:spLocks/>
          </p:cNvSpPr>
          <p:nvPr userDrawn="1"/>
        </p:nvSpPr>
        <p:spPr>
          <a:xfrm>
            <a:off x="573527" y="1499471"/>
            <a:ext cx="7990425" cy="43915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solidFill>
                <a:srgbClr val="10253F"/>
              </a:solidFill>
            </a:endParaRPr>
          </a:p>
        </p:txBody>
      </p:sp>
      <p:sp>
        <p:nvSpPr>
          <p:cNvPr id="11" name="Rectangle 10"/>
          <p:cNvSpPr/>
          <p:nvPr userDrawn="1"/>
        </p:nvSpPr>
        <p:spPr>
          <a:xfrm>
            <a:off x="0" y="693470"/>
            <a:ext cx="9144000" cy="72696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endParaRPr lang="en-US" sz="2400" b="1" dirty="0">
              <a:solidFill>
                <a:srgbClr val="021D36"/>
              </a:solidFill>
              <a:latin typeface="Trebuchet MS"/>
              <a:cs typeface="Trebuchet MS"/>
            </a:endParaRPr>
          </a:p>
        </p:txBody>
      </p:sp>
      <p:pic>
        <p:nvPicPr>
          <p:cNvPr id="12" name="Picture 11"/>
          <p:cNvPicPr>
            <a:picLocks noChangeAspect="1"/>
          </p:cNvPicPr>
          <p:nvPr userDrawn="1"/>
        </p:nvPicPr>
        <p:blipFill>
          <a:blip r:embed="rId4"/>
          <a:stretch>
            <a:fillRect/>
          </a:stretch>
        </p:blipFill>
        <p:spPr>
          <a:xfrm>
            <a:off x="668777" y="248625"/>
            <a:ext cx="782638" cy="232999"/>
          </a:xfrm>
          <a:prstGeom prst="rect">
            <a:avLst/>
          </a:prstGeom>
        </p:spPr>
      </p:pic>
      <p:sp>
        <p:nvSpPr>
          <p:cNvPr id="2" name="Title Placeholder 1"/>
          <p:cNvSpPr>
            <a:spLocks noGrp="1"/>
          </p:cNvSpPr>
          <p:nvPr userDrawn="1">
            <p:ph type="title"/>
          </p:nvPr>
        </p:nvSpPr>
        <p:spPr>
          <a:xfrm>
            <a:off x="573527" y="693470"/>
            <a:ext cx="7990426" cy="72416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17523896"/>
      </p:ext>
    </p:extLst>
  </p:cSld>
  <p:clrMap bg1="lt1" tx1="dk1" bg2="lt2" tx2="dk2" accent1="accent1" accent2="accent2" accent3="accent3" accent4="accent4" accent5="accent5" accent6="accent6" hlink="hlink" folHlink="folHlink"/>
  <p:sldLayoutIdLst>
    <p:sldLayoutId id="2147483668" r:id="rId1"/>
  </p:sldLayoutIdLst>
  <p:hf hdr="0" ftr="0" dt="0"/>
  <p:txStyles>
    <p:titleStyle>
      <a:lvl1pPr algn="l" defTabSz="457200" rtl="0" eaLnBrk="1" latinLnBrk="0" hangingPunct="1">
        <a:spcBef>
          <a:spcPct val="0"/>
        </a:spcBef>
        <a:buNone/>
        <a:defRPr sz="3200" b="1" kern="1200">
          <a:solidFill>
            <a:schemeClr val="tx2">
              <a:lumMod val="50000"/>
            </a:schemeClr>
          </a:solidFill>
          <a:latin typeface="Trebuchet MS"/>
          <a:ea typeface="+mj-ea"/>
          <a:cs typeface="Trebuchet M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4"/>
          <a:srcRect b="38087"/>
          <a:stretch/>
        </p:blipFill>
        <p:spPr>
          <a:xfrm>
            <a:off x="7389614" y="6057420"/>
            <a:ext cx="1534684" cy="487388"/>
          </a:xfrm>
          <a:prstGeom prst="rect">
            <a:avLst/>
          </a:prstGeom>
        </p:spPr>
      </p:pic>
      <p:sp>
        <p:nvSpPr>
          <p:cNvPr id="9" name="Text Placeholder 2"/>
          <p:cNvSpPr txBox="1">
            <a:spLocks/>
          </p:cNvSpPr>
          <p:nvPr userDrawn="1"/>
        </p:nvSpPr>
        <p:spPr>
          <a:xfrm>
            <a:off x="573527" y="1499471"/>
            <a:ext cx="7990425" cy="43915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solidFill>
                <a:srgbClr val="10253F"/>
              </a:solidFill>
            </a:endParaRPr>
          </a:p>
        </p:txBody>
      </p:sp>
      <p:sp>
        <p:nvSpPr>
          <p:cNvPr id="11" name="Rectangle 10"/>
          <p:cNvSpPr/>
          <p:nvPr userDrawn="1"/>
        </p:nvSpPr>
        <p:spPr>
          <a:xfrm>
            <a:off x="0" y="693470"/>
            <a:ext cx="9144000" cy="72696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endParaRPr lang="en-US" sz="2400" b="1" dirty="0">
              <a:solidFill>
                <a:srgbClr val="021D36"/>
              </a:solidFill>
              <a:latin typeface="Trebuchet MS"/>
              <a:cs typeface="Trebuchet MS"/>
            </a:endParaRPr>
          </a:p>
        </p:txBody>
      </p:sp>
      <p:pic>
        <p:nvPicPr>
          <p:cNvPr id="12" name="Picture 11"/>
          <p:cNvPicPr>
            <a:picLocks noChangeAspect="1"/>
          </p:cNvPicPr>
          <p:nvPr userDrawn="1"/>
        </p:nvPicPr>
        <p:blipFill>
          <a:blip r:embed="rId5"/>
          <a:stretch>
            <a:fillRect/>
          </a:stretch>
        </p:blipFill>
        <p:spPr>
          <a:xfrm>
            <a:off x="668777" y="248625"/>
            <a:ext cx="782638" cy="232999"/>
          </a:xfrm>
          <a:prstGeom prst="rect">
            <a:avLst/>
          </a:prstGeom>
        </p:spPr>
      </p:pic>
      <p:sp>
        <p:nvSpPr>
          <p:cNvPr id="2" name="Title Placeholder 1"/>
          <p:cNvSpPr>
            <a:spLocks noGrp="1"/>
          </p:cNvSpPr>
          <p:nvPr userDrawn="1">
            <p:ph type="title"/>
          </p:nvPr>
        </p:nvSpPr>
        <p:spPr>
          <a:xfrm>
            <a:off x="573527" y="693470"/>
            <a:ext cx="7990426" cy="72416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519652412"/>
      </p:ext>
    </p:extLst>
  </p:cSld>
  <p:clrMap bg1="lt1" tx1="dk1" bg2="lt2" tx2="dk2" accent1="accent1" accent2="accent2" accent3="accent3" accent4="accent4" accent5="accent5" accent6="accent6" hlink="hlink" folHlink="folHlink"/>
  <p:sldLayoutIdLst>
    <p:sldLayoutId id="2147483670" r:id="rId1"/>
    <p:sldLayoutId id="2147483671" r:id="rId2"/>
  </p:sldLayoutIdLst>
  <p:hf hdr="0" ftr="0" dt="0"/>
  <p:txStyles>
    <p:titleStyle>
      <a:lvl1pPr algn="l" defTabSz="457200" rtl="0" eaLnBrk="1" latinLnBrk="0" hangingPunct="1">
        <a:spcBef>
          <a:spcPct val="0"/>
        </a:spcBef>
        <a:buNone/>
        <a:defRPr sz="3200" b="1" kern="1200">
          <a:solidFill>
            <a:schemeClr val="tx2">
              <a:lumMod val="50000"/>
            </a:schemeClr>
          </a:solidFill>
          <a:latin typeface="Trebuchet MS"/>
          <a:ea typeface="+mj-ea"/>
          <a:cs typeface="Trebuchet M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mailto:compliance@coreshares.co.za"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1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7809" y="1701351"/>
            <a:ext cx="4847772" cy="419477"/>
          </a:xfrm>
        </p:spPr>
        <p:txBody>
          <a:bodyPr/>
          <a:lstStyle/>
          <a:p>
            <a:pPr>
              <a:defRPr/>
            </a:pPr>
            <a:r>
              <a:rPr lang="en-US" sz="2000" b="1" kern="0" dirty="0">
                <a:solidFill>
                  <a:schemeClr val="bg1"/>
                </a:solidFill>
                <a:ea typeface="ＭＳ Ｐゴシック" charset="-128"/>
                <a:cs typeface="ＭＳ Ｐゴシック" charset="-128"/>
              </a:rPr>
              <a:t>Easy Equities: What is an Index? </a:t>
            </a:r>
            <a:br>
              <a:rPr lang="en-US" sz="2000" b="1" kern="0" dirty="0">
                <a:solidFill>
                  <a:schemeClr val="bg1"/>
                </a:solidFill>
                <a:ea typeface="ＭＳ Ｐゴシック" charset="-128"/>
                <a:cs typeface="ＭＳ Ｐゴシック" charset="-128"/>
              </a:rPr>
            </a:br>
            <a:br>
              <a:rPr lang="en-US" sz="2000" b="1" kern="0" dirty="0">
                <a:solidFill>
                  <a:schemeClr val="bg1"/>
                </a:solidFill>
                <a:ea typeface="ＭＳ Ｐゴシック" charset="-128"/>
                <a:cs typeface="ＭＳ Ｐゴシック" charset="-128"/>
              </a:rPr>
            </a:br>
            <a:br>
              <a:rPr lang="en-US" sz="2000" b="1" kern="0" dirty="0">
                <a:solidFill>
                  <a:schemeClr val="bg1"/>
                </a:solidFill>
                <a:ea typeface="ＭＳ Ｐゴシック" charset="-128"/>
                <a:cs typeface="ＭＳ Ｐゴシック" charset="-128"/>
              </a:rPr>
            </a:br>
            <a:br>
              <a:rPr lang="en-US" sz="2000" b="1" kern="0" dirty="0">
                <a:solidFill>
                  <a:schemeClr val="bg1"/>
                </a:solidFill>
                <a:ea typeface="ＭＳ Ｐゴシック" charset="-128"/>
                <a:cs typeface="ＭＳ Ｐゴシック" charset="-128"/>
              </a:rPr>
            </a:br>
            <a:br>
              <a:rPr lang="en-US" sz="2000" b="1" kern="0" dirty="0">
                <a:solidFill>
                  <a:schemeClr val="bg1"/>
                </a:solidFill>
                <a:ea typeface="ＭＳ Ｐゴシック" charset="-128"/>
                <a:cs typeface="ＭＳ Ｐゴシック" charset="-128"/>
              </a:rPr>
            </a:br>
            <a:br>
              <a:rPr lang="en-US" sz="2000" b="1" kern="0" dirty="0">
                <a:solidFill>
                  <a:schemeClr val="bg1"/>
                </a:solidFill>
                <a:ea typeface="ＭＳ Ｐゴシック" charset="-128"/>
                <a:cs typeface="ＭＳ Ｐゴシック" charset="-128"/>
              </a:rPr>
            </a:br>
            <a:br>
              <a:rPr lang="en-US" sz="2000" b="1" kern="0" dirty="0">
                <a:solidFill>
                  <a:schemeClr val="bg1"/>
                </a:solidFill>
                <a:ea typeface="ＭＳ Ｐゴシック" charset="-128"/>
                <a:cs typeface="ＭＳ Ｐゴシック" charset="-128"/>
              </a:rPr>
            </a:br>
            <a:br>
              <a:rPr lang="en-US" sz="2000" b="1" kern="0" dirty="0">
                <a:solidFill>
                  <a:schemeClr val="bg1"/>
                </a:solidFill>
                <a:ea typeface="ＭＳ Ｐゴシック" charset="-128"/>
                <a:cs typeface="ＭＳ Ｐゴシック" charset="-128"/>
              </a:rPr>
            </a:br>
            <a:br>
              <a:rPr lang="en-US" sz="2000" b="1" kern="0" dirty="0">
                <a:solidFill>
                  <a:schemeClr val="bg1"/>
                </a:solidFill>
                <a:ea typeface="ＭＳ Ｐゴシック" charset="-128"/>
                <a:cs typeface="ＭＳ Ｐゴシック" charset="-128"/>
              </a:rPr>
            </a:br>
            <a:br>
              <a:rPr lang="en-US" sz="2000" b="1" kern="0" dirty="0">
                <a:solidFill>
                  <a:schemeClr val="bg1"/>
                </a:solidFill>
                <a:ea typeface="ＭＳ Ｐゴシック" charset="-128"/>
                <a:cs typeface="ＭＳ Ｐゴシック" charset="-128"/>
              </a:rPr>
            </a:br>
            <a:br>
              <a:rPr lang="en-US" sz="2000" b="1" kern="0" dirty="0">
                <a:solidFill>
                  <a:schemeClr val="bg1"/>
                </a:solidFill>
                <a:ea typeface="ＭＳ Ｐゴシック" charset="-128"/>
                <a:cs typeface="ＭＳ Ｐゴシック" charset="-128"/>
              </a:rPr>
            </a:br>
            <a:br>
              <a:rPr lang="en-US" sz="2000" b="1" kern="0" dirty="0">
                <a:solidFill>
                  <a:schemeClr val="bg1"/>
                </a:solidFill>
                <a:ea typeface="ＭＳ Ｐゴシック" charset="-128"/>
                <a:cs typeface="ＭＳ Ｐゴシック" charset="-128"/>
              </a:rPr>
            </a:br>
            <a:br>
              <a:rPr lang="en-US" sz="2000" b="1" kern="0" dirty="0">
                <a:solidFill>
                  <a:schemeClr val="bg1"/>
                </a:solidFill>
                <a:ea typeface="ＭＳ Ｐゴシック" charset="-128"/>
                <a:cs typeface="ＭＳ Ｐゴシック" charset="-128"/>
              </a:rPr>
            </a:br>
            <a:br>
              <a:rPr lang="en-US" sz="2000" b="1" kern="0" dirty="0">
                <a:solidFill>
                  <a:schemeClr val="bg1"/>
                </a:solidFill>
                <a:ea typeface="ＭＳ Ｐゴシック" charset="-128"/>
                <a:cs typeface="ＭＳ Ｐゴシック" charset="-128"/>
              </a:rPr>
            </a:br>
            <a:r>
              <a:rPr lang="en-US" sz="2000" b="1" kern="0" dirty="0">
                <a:solidFill>
                  <a:schemeClr val="bg1"/>
                </a:solidFill>
                <a:ea typeface="ＭＳ Ｐゴシック" charset="-128"/>
                <a:cs typeface="ＭＳ Ｐゴシック" charset="-128"/>
              </a:rPr>
              <a:t>October 2020 </a:t>
            </a:r>
            <a:br>
              <a:rPr lang="en-US" sz="2000" b="1" kern="0" dirty="0">
                <a:solidFill>
                  <a:schemeClr val="bg1"/>
                </a:solidFill>
                <a:ea typeface="ＭＳ Ｐゴシック" charset="-128"/>
                <a:cs typeface="ＭＳ Ｐゴシック" charset="-128"/>
              </a:rPr>
            </a:br>
            <a:endParaRPr lang="en-US" sz="2000" kern="0" dirty="0">
              <a:solidFill>
                <a:schemeClr val="bg1"/>
              </a:solidFill>
              <a:ea typeface="ＭＳ Ｐゴシック" charset="-128"/>
              <a:cs typeface="ＭＳ Ｐゴシック" charset="-128"/>
            </a:endParaRPr>
          </a:p>
        </p:txBody>
      </p:sp>
    </p:spTree>
    <p:extLst>
      <p:ext uri="{BB962C8B-B14F-4D97-AF65-F5344CB8AC3E}">
        <p14:creationId xmlns:p14="http://schemas.microsoft.com/office/powerpoint/2010/main" val="1107182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58800" y="671512"/>
            <a:ext cx="8021638" cy="7413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kern="1200">
                <a:solidFill>
                  <a:schemeClr val="tx2">
                    <a:lumMod val="50000"/>
                  </a:schemeClr>
                </a:solidFill>
                <a:latin typeface="Trebuchet MS"/>
                <a:ea typeface="+mj-ea"/>
                <a:cs typeface="Trebuchet MS"/>
              </a:defRPr>
            </a:lvl1pPr>
          </a:lstStyle>
          <a:p>
            <a:pPr>
              <a:defRPr/>
            </a:pPr>
            <a:r>
              <a:rPr lang="en-GB" sz="2400" dirty="0">
                <a:solidFill>
                  <a:srgbClr val="10253F"/>
                </a:solidFill>
              </a:rPr>
              <a:t>CTOP50: Key Features</a:t>
            </a:r>
            <a:endParaRPr lang="en-GB" sz="2400" kern="0" dirty="0">
              <a:solidFill>
                <a:srgbClr val="10253F"/>
              </a:solidFill>
            </a:endParaRPr>
          </a:p>
        </p:txBody>
      </p:sp>
      <p:sp>
        <p:nvSpPr>
          <p:cNvPr id="2" name="Slide Number Placeholder 1"/>
          <p:cNvSpPr>
            <a:spLocks noGrp="1"/>
          </p:cNvSpPr>
          <p:nvPr>
            <p:ph type="sldNum" sz="quarter" idx="12"/>
          </p:nvPr>
        </p:nvSpPr>
        <p:spPr/>
        <p:txBody>
          <a:bodyPr/>
          <a:lstStyle/>
          <a:p>
            <a:pPr algn="ctr">
              <a:defRPr/>
            </a:pPr>
            <a:fld id="{FFB88E2A-7495-4898-8CF3-767D2CCE8A17}" type="slidenum">
              <a:rPr lang="en-US" smtClean="0">
                <a:solidFill>
                  <a:prstClr val="black"/>
                </a:solidFill>
              </a:rPr>
              <a:pPr algn="ctr">
                <a:defRPr/>
              </a:pPr>
              <a:t>10</a:t>
            </a:fld>
            <a:endParaRPr lang="en-US" dirty="0">
              <a:solidFill>
                <a:prstClr val="black"/>
              </a:solidFill>
            </a:endParaRPr>
          </a:p>
        </p:txBody>
      </p:sp>
      <p:sp>
        <p:nvSpPr>
          <p:cNvPr id="31" name="TextBox 34">
            <a:extLst>
              <a:ext uri="{FF2B5EF4-FFF2-40B4-BE49-F238E27FC236}">
                <a16:creationId xmlns:a16="http://schemas.microsoft.com/office/drawing/2014/main" id="{7944826C-F842-47F0-801B-F2A325B8DFB3}"/>
              </a:ext>
            </a:extLst>
          </p:cNvPr>
          <p:cNvSpPr txBox="1"/>
          <p:nvPr/>
        </p:nvSpPr>
        <p:spPr>
          <a:xfrm>
            <a:off x="558800" y="1985439"/>
            <a:ext cx="7806267" cy="261610"/>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defRPr/>
            </a:pPr>
            <a:r>
              <a:rPr lang="en-ZA" sz="1100" dirty="0">
                <a:solidFill>
                  <a:srgbClr val="002A54"/>
                </a:solidFill>
              </a:rPr>
              <a:t>Concentration usually poses additional risk – the 10% cap offers an extra layer of risk management, without giving up any upside</a:t>
            </a:r>
            <a:endParaRPr lang="en-US" sz="1100" dirty="0">
              <a:solidFill>
                <a:srgbClr val="002A54"/>
              </a:solidFill>
            </a:endParaRPr>
          </a:p>
        </p:txBody>
      </p:sp>
      <p:sp>
        <p:nvSpPr>
          <p:cNvPr id="13" name="TextBox 12">
            <a:extLst>
              <a:ext uri="{FF2B5EF4-FFF2-40B4-BE49-F238E27FC236}">
                <a16:creationId xmlns:a16="http://schemas.microsoft.com/office/drawing/2014/main" id="{8562DBC6-7233-457E-91B8-57A2AD2A4A13}"/>
              </a:ext>
            </a:extLst>
          </p:cNvPr>
          <p:cNvSpPr txBox="1"/>
          <p:nvPr/>
        </p:nvSpPr>
        <p:spPr>
          <a:xfrm>
            <a:off x="467833" y="6100465"/>
            <a:ext cx="6821967"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2A54"/>
                </a:solidFill>
                <a:effectLst/>
                <a:uLnTx/>
                <a:uFillTx/>
                <a:latin typeface="Calibri"/>
                <a:ea typeface="+mn-ea"/>
                <a:cs typeface="+mn-cs"/>
              </a:rPr>
              <a:t>Source: Morningstar. Cumulative monthly return since common inception 01 March 2006. Past performance is not indicative of future performance. </a:t>
            </a:r>
            <a:endParaRPr kumimoji="0" lang="en-ZA" sz="1000" b="0" i="1" u="none" strike="noStrike" kern="1200" cap="none" spc="0" normalizeH="0" baseline="0" noProof="0" dirty="0">
              <a:ln>
                <a:noFill/>
              </a:ln>
              <a:solidFill>
                <a:srgbClr val="002A54"/>
              </a:solidFill>
              <a:effectLst/>
              <a:uLnTx/>
              <a:uFillTx/>
              <a:latin typeface="Calibri"/>
              <a:ea typeface="+mn-ea"/>
              <a:cs typeface="+mn-cs"/>
            </a:endParaRPr>
          </a:p>
        </p:txBody>
      </p:sp>
      <p:graphicFrame>
        <p:nvGraphicFramePr>
          <p:cNvPr id="14" name="Chart 13">
            <a:extLst>
              <a:ext uri="{FF2B5EF4-FFF2-40B4-BE49-F238E27FC236}">
                <a16:creationId xmlns:a16="http://schemas.microsoft.com/office/drawing/2014/main" id="{D5DEDAA6-6A51-4FF8-8773-1F09E753AFAF}"/>
              </a:ext>
            </a:extLst>
          </p:cNvPr>
          <p:cNvGraphicFramePr>
            <a:graphicFrameLocks/>
          </p:cNvGraphicFramePr>
          <p:nvPr>
            <p:extLst>
              <p:ext uri="{D42A27DB-BD31-4B8C-83A1-F6EECF244321}">
                <p14:modId xmlns:p14="http://schemas.microsoft.com/office/powerpoint/2010/main" val="2498296259"/>
              </p:ext>
            </p:extLst>
          </p:nvPr>
        </p:nvGraphicFramePr>
        <p:xfrm>
          <a:off x="539815" y="2483088"/>
          <a:ext cx="8021638" cy="368144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34">
            <a:extLst>
              <a:ext uri="{FF2B5EF4-FFF2-40B4-BE49-F238E27FC236}">
                <a16:creationId xmlns:a16="http://schemas.microsoft.com/office/drawing/2014/main" id="{F1769935-BD3B-45F7-8419-DFA857AC3878}"/>
              </a:ext>
            </a:extLst>
          </p:cNvPr>
          <p:cNvSpPr txBox="1"/>
          <p:nvPr/>
        </p:nvSpPr>
        <p:spPr>
          <a:xfrm>
            <a:off x="558800" y="1680171"/>
            <a:ext cx="8111067" cy="369332"/>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defRPr/>
            </a:pPr>
            <a:r>
              <a:rPr lang="en-ZA" b="1" dirty="0">
                <a:solidFill>
                  <a:srgbClr val="002A54"/>
                </a:solidFill>
              </a:rPr>
              <a:t>Decreased Concentration through 10% Cap</a:t>
            </a:r>
          </a:p>
        </p:txBody>
      </p:sp>
    </p:spTree>
    <p:extLst>
      <p:ext uri="{BB962C8B-B14F-4D97-AF65-F5344CB8AC3E}">
        <p14:creationId xmlns:p14="http://schemas.microsoft.com/office/powerpoint/2010/main" val="883641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58800" y="671512"/>
            <a:ext cx="8021638" cy="7413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kern="1200">
                <a:solidFill>
                  <a:schemeClr val="tx2">
                    <a:lumMod val="50000"/>
                  </a:schemeClr>
                </a:solidFill>
                <a:latin typeface="Trebuchet MS"/>
                <a:ea typeface="+mj-ea"/>
                <a:cs typeface="Trebuchet MS"/>
              </a:defRPr>
            </a:lvl1pPr>
          </a:lstStyle>
          <a:p>
            <a:pPr>
              <a:defRPr/>
            </a:pPr>
            <a:r>
              <a:rPr lang="en-GB" sz="2400" dirty="0">
                <a:solidFill>
                  <a:srgbClr val="10253F"/>
                </a:solidFill>
              </a:rPr>
              <a:t>CSTOP50: Key Features</a:t>
            </a:r>
            <a:endParaRPr lang="en-GB" sz="2400" kern="0" dirty="0">
              <a:solidFill>
                <a:srgbClr val="10253F"/>
              </a:solidFill>
            </a:endParaRPr>
          </a:p>
        </p:txBody>
      </p:sp>
      <p:sp>
        <p:nvSpPr>
          <p:cNvPr id="2" name="Slide Number Placeholder 1"/>
          <p:cNvSpPr>
            <a:spLocks noGrp="1"/>
          </p:cNvSpPr>
          <p:nvPr>
            <p:ph type="sldNum" sz="quarter" idx="12"/>
          </p:nvPr>
        </p:nvSpPr>
        <p:spPr/>
        <p:txBody>
          <a:bodyPr/>
          <a:lstStyle/>
          <a:p>
            <a:pPr algn="ctr">
              <a:defRPr/>
            </a:pPr>
            <a:fld id="{FFB88E2A-7495-4898-8CF3-767D2CCE8A17}" type="slidenum">
              <a:rPr lang="en-US" smtClean="0">
                <a:solidFill>
                  <a:prstClr val="black"/>
                </a:solidFill>
              </a:rPr>
              <a:pPr algn="ctr">
                <a:defRPr/>
              </a:pPr>
              <a:t>11</a:t>
            </a:fld>
            <a:endParaRPr lang="en-US" dirty="0">
              <a:solidFill>
                <a:prstClr val="black"/>
              </a:solidFill>
            </a:endParaRPr>
          </a:p>
        </p:txBody>
      </p:sp>
      <p:sp>
        <p:nvSpPr>
          <p:cNvPr id="21" name="TextBox 1">
            <a:extLst>
              <a:ext uri="{FF2B5EF4-FFF2-40B4-BE49-F238E27FC236}">
                <a16:creationId xmlns:a16="http://schemas.microsoft.com/office/drawing/2014/main" id="{E0544AE0-F907-4859-A79B-61456A176C69}"/>
              </a:ext>
            </a:extLst>
          </p:cNvPr>
          <p:cNvSpPr txBox="1">
            <a:spLocks noChangeArrowheads="1"/>
          </p:cNvSpPr>
          <p:nvPr/>
        </p:nvSpPr>
        <p:spPr bwMode="auto">
          <a:xfrm>
            <a:off x="558800" y="5991067"/>
            <a:ext cx="67802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lvl="0">
              <a:defRPr/>
            </a:pPr>
            <a:r>
              <a:rPr lang="en-US" sz="1000" i="1" dirty="0">
                <a:solidFill>
                  <a:srgbClr val="002A54"/>
                </a:solidFill>
                <a:latin typeface="Calibri"/>
              </a:rPr>
              <a:t>Source: Morningstar. </a:t>
            </a:r>
            <a:r>
              <a:rPr kumimoji="0" lang="en-ZA" sz="1000" b="0" i="1" u="none" strike="noStrike" kern="1200" cap="none" spc="0" normalizeH="0" baseline="0" noProof="0" dirty="0">
                <a:ln>
                  <a:noFill/>
                </a:ln>
                <a:solidFill>
                  <a:srgbClr val="002A54"/>
                </a:solidFill>
                <a:effectLst/>
                <a:uLnTx/>
                <a:uFillTx/>
                <a:latin typeface="Calibri"/>
                <a:ea typeface="ＭＳ Ｐゴシック" pitchFamily="1" charset="-128"/>
                <a:cs typeface="+mn-cs"/>
              </a:rPr>
              <a:t>Based on daily returns </a:t>
            </a:r>
            <a:r>
              <a:rPr lang="en-ZA" sz="1000" i="1" dirty="0">
                <a:solidFill>
                  <a:srgbClr val="002A54"/>
                </a:solidFill>
                <a:latin typeface="Calibri"/>
              </a:rPr>
              <a:t>for the </a:t>
            </a:r>
            <a:r>
              <a:rPr kumimoji="0" lang="en-ZA" sz="1000" b="0" i="1" u="none" strike="noStrike" kern="1200" cap="none" spc="0" normalizeH="0" baseline="0" noProof="0" dirty="0">
                <a:ln>
                  <a:noFill/>
                </a:ln>
                <a:solidFill>
                  <a:srgbClr val="002A54"/>
                </a:solidFill>
                <a:effectLst/>
                <a:uLnTx/>
                <a:uFillTx/>
                <a:latin typeface="Calibri"/>
                <a:ea typeface="ＭＳ Ｐゴシック" pitchFamily="1" charset="-128"/>
                <a:cs typeface="+mn-cs"/>
              </a:rPr>
              <a:t>period ended 31 December 2019. Past performance is not an indication of future performance</a:t>
            </a:r>
          </a:p>
        </p:txBody>
      </p:sp>
      <p:graphicFrame>
        <p:nvGraphicFramePr>
          <p:cNvPr id="25" name="Content Placeholder 4">
            <a:extLst>
              <a:ext uri="{FF2B5EF4-FFF2-40B4-BE49-F238E27FC236}">
                <a16:creationId xmlns:a16="http://schemas.microsoft.com/office/drawing/2014/main" id="{C2A6E283-A587-4B38-BF55-280CBEFCF00C}"/>
              </a:ext>
            </a:extLst>
          </p:cNvPr>
          <p:cNvGraphicFramePr>
            <a:graphicFrameLocks noGrp="1"/>
          </p:cNvGraphicFramePr>
          <p:nvPr>
            <p:ph idx="1"/>
            <p:extLst>
              <p:ext uri="{D42A27DB-BD31-4B8C-83A1-F6EECF244321}">
                <p14:modId xmlns:p14="http://schemas.microsoft.com/office/powerpoint/2010/main" val="542509586"/>
              </p:ext>
            </p:extLst>
          </p:nvPr>
        </p:nvGraphicFramePr>
        <p:xfrm>
          <a:off x="558800" y="2223625"/>
          <a:ext cx="7772400" cy="354658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34">
            <a:extLst>
              <a:ext uri="{FF2B5EF4-FFF2-40B4-BE49-F238E27FC236}">
                <a16:creationId xmlns:a16="http://schemas.microsoft.com/office/drawing/2014/main" id="{A05D2066-F382-49BE-9B3E-A06005096A8F}"/>
              </a:ext>
            </a:extLst>
          </p:cNvPr>
          <p:cNvSpPr txBox="1"/>
          <p:nvPr/>
        </p:nvSpPr>
        <p:spPr>
          <a:xfrm>
            <a:off x="646647" y="1731183"/>
            <a:ext cx="8111067" cy="369332"/>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ZA" b="1" dirty="0">
                <a:solidFill>
                  <a:srgbClr val="002A54"/>
                </a:solidFill>
              </a:rPr>
              <a:t>High tracking efficiency</a:t>
            </a:r>
          </a:p>
        </p:txBody>
      </p:sp>
    </p:spTree>
    <p:extLst>
      <p:ext uri="{BB962C8B-B14F-4D97-AF65-F5344CB8AC3E}">
        <p14:creationId xmlns:p14="http://schemas.microsoft.com/office/powerpoint/2010/main" val="2733787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Thanks, any questions?</a:t>
            </a:r>
          </a:p>
        </p:txBody>
      </p:sp>
    </p:spTree>
    <p:extLst>
      <p:ext uri="{BB962C8B-B14F-4D97-AF65-F5344CB8AC3E}">
        <p14:creationId xmlns:p14="http://schemas.microsoft.com/office/powerpoint/2010/main" val="2772715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F6ACE1D-213B-491F-89F2-12BEAD1FACF1}" type="slidenum">
              <a:rPr lang="en-US" smtClean="0"/>
              <a:pPr>
                <a:defRPr/>
              </a:pPr>
              <a:t>13</a:t>
            </a:fld>
            <a:endParaRPr lang="en-US" dirty="0"/>
          </a:p>
        </p:txBody>
      </p:sp>
      <p:sp>
        <p:nvSpPr>
          <p:cNvPr id="5" name="Title 1"/>
          <p:cNvSpPr>
            <a:spLocks noGrp="1"/>
          </p:cNvSpPr>
          <p:nvPr>
            <p:ph type="title"/>
          </p:nvPr>
        </p:nvSpPr>
        <p:spPr>
          <a:xfrm>
            <a:off x="573527" y="693470"/>
            <a:ext cx="7990426" cy="724168"/>
          </a:xfrm>
        </p:spPr>
        <p:txBody>
          <a:bodyPr/>
          <a:lstStyle/>
          <a:p>
            <a:pPr>
              <a:defRPr/>
            </a:pPr>
            <a:r>
              <a:rPr lang="en-GB" kern="0" dirty="0">
                <a:solidFill>
                  <a:srgbClr val="10253F"/>
                </a:solidFill>
              </a:rPr>
              <a:t>Disclaimer</a:t>
            </a:r>
          </a:p>
        </p:txBody>
      </p:sp>
      <p:sp>
        <p:nvSpPr>
          <p:cNvPr id="7" name="Content Placeholder 2">
            <a:extLst>
              <a:ext uri="{FF2B5EF4-FFF2-40B4-BE49-F238E27FC236}">
                <a16:creationId xmlns:a16="http://schemas.microsoft.com/office/drawing/2014/main" id="{5690434A-3FBC-45C1-9335-5262AF9B13B7}"/>
              </a:ext>
            </a:extLst>
          </p:cNvPr>
          <p:cNvSpPr txBox="1">
            <a:spLocks/>
          </p:cNvSpPr>
          <p:nvPr/>
        </p:nvSpPr>
        <p:spPr bwMode="auto">
          <a:xfrm>
            <a:off x="573527" y="1706996"/>
            <a:ext cx="8172539" cy="11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rgbClr val="0C163E"/>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rgbClr val="0C163E"/>
                </a:solidFill>
                <a:latin typeface="+mn-lt"/>
                <a:ea typeface="+mn-ea"/>
              </a:defRPr>
            </a:lvl2pPr>
            <a:lvl3pPr marL="1143000" indent="-228600" algn="l" rtl="0" eaLnBrk="0" fontAlgn="base" hangingPunct="0">
              <a:spcBef>
                <a:spcPct val="20000"/>
              </a:spcBef>
              <a:spcAft>
                <a:spcPct val="0"/>
              </a:spcAft>
              <a:buChar char="•"/>
              <a:defRPr sz="2400">
                <a:solidFill>
                  <a:srgbClr val="0C163E"/>
                </a:solidFill>
                <a:latin typeface="+mn-lt"/>
                <a:ea typeface="+mn-ea"/>
              </a:defRPr>
            </a:lvl3pPr>
            <a:lvl4pPr marL="1600200" indent="-228600" algn="l" rtl="0" eaLnBrk="0" fontAlgn="base" hangingPunct="0">
              <a:spcBef>
                <a:spcPct val="20000"/>
              </a:spcBef>
              <a:spcAft>
                <a:spcPct val="0"/>
              </a:spcAft>
              <a:buChar char="–"/>
              <a:defRPr sz="2000">
                <a:solidFill>
                  <a:srgbClr val="0C163E"/>
                </a:solidFill>
                <a:latin typeface="+mn-lt"/>
                <a:ea typeface="+mn-ea"/>
              </a:defRPr>
            </a:lvl4pPr>
            <a:lvl5pPr marL="2057400" indent="-228600" algn="l" rtl="0" eaLnBrk="0" fontAlgn="base" hangingPunct="0">
              <a:spcBef>
                <a:spcPct val="20000"/>
              </a:spcBef>
              <a:spcAft>
                <a:spcPct val="0"/>
              </a:spcAft>
              <a:buChar char="»"/>
              <a:defRPr sz="2000">
                <a:solidFill>
                  <a:srgbClr val="0C163E"/>
                </a:solidFill>
                <a:latin typeface="+mn-lt"/>
                <a:ea typeface="+mn-ea"/>
              </a:defRPr>
            </a:lvl5pPr>
            <a:lvl6pPr marL="2514600" indent="-228600" algn="l" rtl="0" fontAlgn="base">
              <a:spcBef>
                <a:spcPct val="20000"/>
              </a:spcBef>
              <a:spcAft>
                <a:spcPct val="0"/>
              </a:spcAft>
              <a:buChar char="»"/>
              <a:defRPr sz="2000">
                <a:solidFill>
                  <a:srgbClr val="0C163E"/>
                </a:solidFill>
                <a:latin typeface="+mn-lt"/>
                <a:ea typeface="+mn-ea"/>
              </a:defRPr>
            </a:lvl6pPr>
            <a:lvl7pPr marL="2971800" indent="-228600" algn="l" rtl="0" fontAlgn="base">
              <a:spcBef>
                <a:spcPct val="20000"/>
              </a:spcBef>
              <a:spcAft>
                <a:spcPct val="0"/>
              </a:spcAft>
              <a:buChar char="»"/>
              <a:defRPr sz="2000">
                <a:solidFill>
                  <a:srgbClr val="0C163E"/>
                </a:solidFill>
                <a:latin typeface="+mn-lt"/>
                <a:ea typeface="+mn-ea"/>
              </a:defRPr>
            </a:lvl7pPr>
            <a:lvl8pPr marL="3429000" indent="-228600" algn="l" rtl="0" fontAlgn="base">
              <a:spcBef>
                <a:spcPct val="20000"/>
              </a:spcBef>
              <a:spcAft>
                <a:spcPct val="0"/>
              </a:spcAft>
              <a:buChar char="»"/>
              <a:defRPr sz="2000">
                <a:solidFill>
                  <a:srgbClr val="0C163E"/>
                </a:solidFill>
                <a:latin typeface="+mn-lt"/>
                <a:ea typeface="+mn-ea"/>
              </a:defRPr>
            </a:lvl8pPr>
            <a:lvl9pPr marL="3886200" indent="-228600" algn="l" rtl="0" fontAlgn="base">
              <a:spcBef>
                <a:spcPct val="20000"/>
              </a:spcBef>
              <a:spcAft>
                <a:spcPct val="0"/>
              </a:spcAft>
              <a:buChar char="»"/>
              <a:defRPr sz="2000">
                <a:solidFill>
                  <a:srgbClr val="0C163E"/>
                </a:solidFill>
                <a:latin typeface="+mn-lt"/>
                <a:ea typeface="+mn-ea"/>
              </a:defRPr>
            </a:lvl9pPr>
          </a:lstStyle>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en-ZA" sz="1100" b="0" i="1" u="none" strike="noStrike" kern="0" cap="none" spc="0" normalizeH="0" baseline="0" noProof="0" dirty="0">
                <a:ln>
                  <a:noFill/>
                </a:ln>
                <a:solidFill>
                  <a:srgbClr val="0C163E"/>
                </a:solidFill>
                <a:effectLst/>
                <a:uLnTx/>
                <a:uFillTx/>
                <a:latin typeface="Calibri"/>
                <a:ea typeface="+mn-ea"/>
              </a:rPr>
              <a:t>CoreShares CoreShares Index Tracker Managers (RF) (Pty) Ltd (“the Manager”), Registration number 2006/006498/07, is a company incorporated in South Africa acting as a manager of collective investments schemes in securities in terms of Section 42 of the Collective Investments Schemes Control Act and is supervised by the Financial Sector Conduct Authority. The Manager therefore may be used as the primary contact point for the ETFs. The registered address of the Manager </a:t>
            </a:r>
            <a:r>
              <a:rPr kumimoji="0" lang="en-US" sz="1100" b="0" i="1" u="none" strike="noStrike" kern="0" cap="none" spc="0" normalizeH="0" baseline="0" noProof="0" dirty="0">
                <a:ln>
                  <a:noFill/>
                </a:ln>
                <a:solidFill>
                  <a:srgbClr val="0C163E"/>
                </a:solidFill>
                <a:effectLst/>
                <a:uLnTx/>
                <a:uFillTx/>
                <a:latin typeface="Calibri"/>
                <a:ea typeface="+mn-ea"/>
              </a:rPr>
              <a:t>4th Floor Grindrod Tower, 8A Protea Place, Sandton, 2196</a:t>
            </a:r>
            <a:r>
              <a:rPr kumimoji="0" lang="en-ZA" sz="1100" b="0" i="1" u="none" strike="noStrike" kern="0" cap="none" spc="0" normalizeH="0" baseline="0" noProof="0" dirty="0">
                <a:ln>
                  <a:noFill/>
                </a:ln>
                <a:solidFill>
                  <a:srgbClr val="0C163E"/>
                </a:solidFill>
                <a:effectLst/>
                <a:uLnTx/>
                <a:uFillTx/>
                <a:latin typeface="Calibri"/>
                <a:ea typeface="+mn-ea"/>
              </a:rPr>
              <a:t>. </a:t>
            </a:r>
            <a:r>
              <a:rPr kumimoji="0" lang="en-US" sz="1100" b="0" i="1" u="none" strike="noStrike" kern="0" cap="none" spc="0" normalizeH="0" baseline="0" noProof="0" dirty="0">
                <a:ln>
                  <a:noFill/>
                </a:ln>
                <a:solidFill>
                  <a:srgbClr val="0C163E"/>
                </a:solidFill>
                <a:effectLst/>
                <a:uLnTx/>
                <a:uFillTx/>
                <a:latin typeface="Calibri"/>
                <a:ea typeface="+mn-ea"/>
              </a:rPr>
              <a:t>The Client Administration (Unit Trust only) and the Asset Administration (ETFs and Unit Trusts) is outsourced to Prescient Fund Services (Pty) Limited. Tel: +27 21 700 3600, Address: Prescient House Westlake Business Park Otto Close, Westlake, Cape Town 7945. </a:t>
            </a:r>
            <a:r>
              <a:rPr kumimoji="0" lang="en-ZA" sz="1100" b="0" i="1" u="none" strike="noStrike" kern="0" cap="none" spc="0" normalizeH="0" baseline="0" noProof="0" dirty="0">
                <a:ln>
                  <a:noFill/>
                </a:ln>
                <a:solidFill>
                  <a:srgbClr val="0C163E"/>
                </a:solidFill>
                <a:effectLst/>
                <a:uLnTx/>
                <a:uFillTx/>
                <a:latin typeface="Calibri"/>
                <a:ea typeface="+mn-ea"/>
              </a:rPr>
              <a:t>The Trustee and Custodian is ABSA Bank Limited </a:t>
            </a:r>
            <a:r>
              <a:rPr kumimoji="0" lang="en-US" sz="1100" b="0" i="1" u="none" strike="noStrike" kern="0" cap="none" spc="0" normalizeH="0" baseline="0" noProof="0" dirty="0">
                <a:ln>
                  <a:noFill/>
                </a:ln>
                <a:solidFill>
                  <a:srgbClr val="0C163E"/>
                </a:solidFill>
                <a:effectLst/>
                <a:uLnTx/>
                <a:uFillTx/>
                <a:latin typeface="Calibri"/>
                <a:ea typeface="+mn-ea"/>
              </a:rPr>
              <a:t>Telephone 011 501 5292 Address: 2nd Floor, 160 Jan Smuts, Rosebank, 2196</a:t>
            </a:r>
            <a:r>
              <a:rPr kumimoji="0" lang="en-ZA" sz="1100" b="0" i="1" u="none" strike="noStrike" kern="0" cap="none" spc="0" normalizeH="0" baseline="0" noProof="0" dirty="0">
                <a:ln>
                  <a:noFill/>
                </a:ln>
                <a:solidFill>
                  <a:srgbClr val="0C163E"/>
                </a:solidFill>
                <a:effectLst/>
                <a:uLnTx/>
                <a:uFillTx/>
                <a:latin typeface="Calibri"/>
                <a:ea typeface="+mn-ea"/>
              </a:rPr>
              <a:t>. This document and any other information supplied in connection with CoreShares is not “advice” as defined and/or contemplated in terms of the Financial Advisory and Intermediary Services Act and, therefore, investors are encouraged to obtain their own independent advice prior to buying participatory interests in CIS portfolios issued by the Manager. Collective Investment Schemes in Securities (CIS) are generally medium to long term investments. The value of participatory interests may go down as well as up and past performance is not necessarily a guide to the future. CIS are traded at ruling prices and can engage in borrowing and scrip lending. A schedule of fees and charges is available on request from the company. Commission and incentives may be paid and if so, would be included in the overall costs. The portfolios track the performance of a particular index and so outperformance of the index is not the objective and, therefore, there are no performance fees at all. The Manager does not provide any guarantee either with respect to the capital or the return of a portfolio. Unlike traditional unit trusts, Exchange Traded Funds (ETFs) are Collective Investment Schemes in Securities (CIS) that trade on stock exchanges. Trading in ETFs will incur the normal costs associated with listed securities, including brokerage, settlement costs, Uncertified Securities Tax (UST), other statutory costs and administrative costs. The price at which ETFs trade on an Exchange may differ from the Net Asset Value price published at the close of the trading day, because of intra-day price movements in the value of the constituent basket of securities. The portfolio is valued on every business day at 17h00. The current price means the net asset value, which is the total market value of all assets in the portfolio including any income accruals and less any quantifiable and non-quantifiable deductions from the portfolio divided by the number of participatory interests in issue. The Manager shall, wherever possible, avoid situations causing a conflict of interest. Where it is not possible to avoid such conflict, The Manager shall advise you of such conflict in writing at the earliest reasonable opportunity and shall mitigate the conflict of interest in accordance with its conflict of interest Management Policy. You may send a blank email with a subject “conflict of interest” to the compliance officer, should you need a copy of this policy. Complaints should be directed to the Compliance Officer. The Complaints Resolution Policy is available on request. The Compliance Officer’s email address is </a:t>
            </a:r>
            <a:r>
              <a:rPr kumimoji="0" lang="en-ZA" sz="1100" b="0" i="1" u="sng" strike="noStrike" kern="0" cap="none" spc="0" normalizeH="0" baseline="0" noProof="0" dirty="0">
                <a:ln>
                  <a:noFill/>
                </a:ln>
                <a:solidFill>
                  <a:srgbClr val="0C163E"/>
                </a:solidFill>
                <a:effectLst/>
                <a:uLnTx/>
                <a:uFillTx/>
                <a:latin typeface="Calibri"/>
                <a:ea typeface="+mn-ea"/>
                <a:hlinkClick r:id="rId3"/>
              </a:rPr>
              <a:t>compliance@coreshares.co.za</a:t>
            </a:r>
            <a:r>
              <a:rPr kumimoji="0" lang="en-ZA" sz="1100" b="0" i="1" u="none" strike="noStrike" kern="0" cap="none" spc="0" normalizeH="0" baseline="0" noProof="0" dirty="0">
                <a:ln>
                  <a:noFill/>
                </a:ln>
                <a:solidFill>
                  <a:srgbClr val="0C163E"/>
                </a:solidFill>
                <a:effectLst/>
                <a:uLnTx/>
                <a:uFillTx/>
                <a:latin typeface="Calibri"/>
                <a:ea typeface="+mn-ea"/>
              </a:rPr>
              <a:t>.</a:t>
            </a:r>
            <a:endParaRPr kumimoji="0" lang="en-ZA" sz="1100" b="0" i="0" u="none" strike="noStrike" kern="0" cap="none" spc="0" normalizeH="0" baseline="0" noProof="0" dirty="0">
              <a:ln>
                <a:noFill/>
              </a:ln>
              <a:solidFill>
                <a:srgbClr val="0C163E"/>
              </a:solidFill>
              <a:effectLst/>
              <a:uLnTx/>
              <a:uFillTx/>
              <a:latin typeface="Calibri"/>
              <a:ea typeface="+mn-ea"/>
            </a:endParaRPr>
          </a:p>
          <a:p>
            <a:pPr marL="0" marR="0" lvl="0" indent="0" algn="just" defTabSz="914400" rtl="0" eaLnBrk="0" fontAlgn="base" latinLnBrk="0" hangingPunct="0">
              <a:lnSpc>
                <a:spcPct val="100000"/>
              </a:lnSpc>
              <a:spcBef>
                <a:spcPct val="20000"/>
              </a:spcBef>
              <a:spcAft>
                <a:spcPct val="0"/>
              </a:spcAft>
              <a:buClrTx/>
              <a:buSzTx/>
              <a:buFontTx/>
              <a:buNone/>
              <a:tabLst/>
              <a:defRPr/>
            </a:pPr>
            <a:endParaRPr kumimoji="0" lang="en-ZA" sz="1100" b="0" i="1" u="none" strike="noStrike" kern="0" cap="none" spc="0" normalizeH="0" baseline="0" noProof="0" dirty="0">
              <a:ln>
                <a:noFill/>
              </a:ln>
              <a:solidFill>
                <a:srgbClr val="0C163E"/>
              </a:solidFill>
              <a:effectLst/>
              <a:uLnTx/>
              <a:uFillTx/>
              <a:latin typeface="Calibri"/>
              <a:ea typeface="+mn-ea"/>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ZA" sz="1100" b="0" i="1" u="none" strike="noStrike" kern="0" cap="none" spc="0" normalizeH="0" baseline="0" noProof="0" dirty="0">
              <a:ln>
                <a:noFill/>
              </a:ln>
              <a:solidFill>
                <a:srgbClr val="0C163E"/>
              </a:solidFill>
              <a:effectLst/>
              <a:uLnTx/>
              <a:uFillTx/>
              <a:latin typeface="Calibri"/>
              <a:ea typeface="+mn-ea"/>
            </a:endParaRPr>
          </a:p>
          <a:p>
            <a:pPr marL="0" marR="0" lvl="0" indent="0" algn="l" defTabSz="914400" rtl="0" eaLnBrk="0" fontAlgn="base" latinLnBrk="0" hangingPunct="0">
              <a:lnSpc>
                <a:spcPct val="150000"/>
              </a:lnSpc>
              <a:spcBef>
                <a:spcPct val="20000"/>
              </a:spcBef>
              <a:spcAft>
                <a:spcPct val="0"/>
              </a:spcAft>
              <a:buClrTx/>
              <a:buSzTx/>
              <a:buFontTx/>
              <a:buNone/>
              <a:tabLst/>
              <a:defRPr/>
            </a:pPr>
            <a:endParaRPr kumimoji="0" lang="en-ZA" sz="1100" b="0" i="1" u="none" strike="noStrike" kern="0" cap="none" spc="0" normalizeH="0" baseline="0" noProof="0" dirty="0">
              <a:ln>
                <a:noFill/>
              </a:ln>
              <a:solidFill>
                <a:srgbClr val="002A54"/>
              </a:solidFill>
              <a:effectLst/>
              <a:uLnTx/>
              <a:uFillTx/>
              <a:latin typeface="Calibri"/>
              <a:ea typeface="+mn-ea"/>
            </a:endParaRPr>
          </a:p>
          <a:p>
            <a:pPr marL="0" marR="0" lvl="0" indent="0" algn="l" defTabSz="914400" rtl="0" eaLnBrk="0" fontAlgn="base" latinLnBrk="0" hangingPunct="0">
              <a:lnSpc>
                <a:spcPct val="150000"/>
              </a:lnSpc>
              <a:spcBef>
                <a:spcPct val="20000"/>
              </a:spcBef>
              <a:spcAft>
                <a:spcPct val="0"/>
              </a:spcAft>
              <a:buClrTx/>
              <a:buSzTx/>
              <a:buFontTx/>
              <a:buNone/>
              <a:tabLst/>
              <a:defRPr/>
            </a:pPr>
            <a:endParaRPr kumimoji="0" lang="en-ZA" sz="1100" b="0" i="1" u="none" strike="noStrike" kern="0" cap="none" spc="0" normalizeH="0" baseline="0" noProof="0" dirty="0">
              <a:ln>
                <a:noFill/>
              </a:ln>
              <a:solidFill>
                <a:srgbClr val="002A54"/>
              </a:solidFill>
              <a:effectLst/>
              <a:uLnTx/>
              <a:uFillTx/>
              <a:latin typeface="Calibri"/>
              <a:ea typeface="+mn-ea"/>
            </a:endParaRPr>
          </a:p>
          <a:p>
            <a:pPr marL="0" marR="0" lvl="0" indent="0" algn="l" defTabSz="914400" rtl="0" eaLnBrk="0" fontAlgn="base" latinLnBrk="0" hangingPunct="0">
              <a:lnSpc>
                <a:spcPct val="150000"/>
              </a:lnSpc>
              <a:spcBef>
                <a:spcPct val="20000"/>
              </a:spcBef>
              <a:spcAft>
                <a:spcPct val="0"/>
              </a:spcAft>
              <a:buClrTx/>
              <a:buSzTx/>
              <a:buFontTx/>
              <a:buNone/>
              <a:tabLst/>
              <a:defRPr/>
            </a:pPr>
            <a:endParaRPr kumimoji="0" lang="en-ZA" sz="1100" b="0" i="1" u="none" strike="noStrike" kern="0" cap="none" spc="0" normalizeH="0" baseline="0" noProof="0" dirty="0">
              <a:ln>
                <a:noFill/>
              </a:ln>
              <a:solidFill>
                <a:srgbClr val="002A54"/>
              </a:solidFill>
              <a:effectLst/>
              <a:uLnTx/>
              <a:uFillTx/>
              <a:latin typeface="Calibri"/>
              <a:ea typeface="+mn-ea"/>
            </a:endParaRPr>
          </a:p>
          <a:p>
            <a:pPr marL="0" marR="0" lvl="0" indent="0" algn="l" defTabSz="914400" rtl="0" eaLnBrk="0" fontAlgn="base" latinLnBrk="0" hangingPunct="0">
              <a:lnSpc>
                <a:spcPct val="150000"/>
              </a:lnSpc>
              <a:spcBef>
                <a:spcPct val="20000"/>
              </a:spcBef>
              <a:spcAft>
                <a:spcPct val="0"/>
              </a:spcAft>
              <a:buClrTx/>
              <a:buSzTx/>
              <a:buFontTx/>
              <a:buNone/>
              <a:tabLst/>
              <a:defRPr/>
            </a:pPr>
            <a:endParaRPr kumimoji="0" lang="en-ZA" sz="1100" b="0" i="1" u="none" strike="noStrike" kern="0" cap="none" spc="0" normalizeH="0" baseline="0" noProof="0" dirty="0">
              <a:ln>
                <a:noFill/>
              </a:ln>
              <a:solidFill>
                <a:srgbClr val="002A54"/>
              </a:solidFill>
              <a:effectLst/>
              <a:uLnTx/>
              <a:uFillTx/>
              <a:latin typeface="Calibri"/>
              <a:ea typeface="+mn-ea"/>
            </a:endParaRPr>
          </a:p>
          <a:p>
            <a:pPr marL="0" marR="0" lvl="0" indent="0" algn="l" defTabSz="914400" rtl="0" eaLnBrk="0" fontAlgn="base" latinLnBrk="0" hangingPunct="0">
              <a:lnSpc>
                <a:spcPct val="150000"/>
              </a:lnSpc>
              <a:spcBef>
                <a:spcPct val="20000"/>
              </a:spcBef>
              <a:spcAft>
                <a:spcPct val="0"/>
              </a:spcAft>
              <a:buClrTx/>
              <a:buSzTx/>
              <a:buFontTx/>
              <a:buNone/>
              <a:tabLst/>
              <a:defRPr/>
            </a:pPr>
            <a:endParaRPr kumimoji="0" lang="en-ZA" sz="1100" b="0" i="1" u="none" strike="noStrike" kern="0" cap="none" spc="0" normalizeH="0" baseline="0" noProof="0" dirty="0">
              <a:ln>
                <a:noFill/>
              </a:ln>
              <a:solidFill>
                <a:srgbClr val="002A54"/>
              </a:solidFill>
              <a:effectLst/>
              <a:uLnTx/>
              <a:uFillTx/>
              <a:latin typeface="Calibri"/>
              <a:ea typeface="+mn-ea"/>
            </a:endParaRPr>
          </a:p>
        </p:txBody>
      </p:sp>
    </p:spTree>
    <p:extLst>
      <p:ext uri="{BB962C8B-B14F-4D97-AF65-F5344CB8AC3E}">
        <p14:creationId xmlns:p14="http://schemas.microsoft.com/office/powerpoint/2010/main" val="2531285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4116" y="2995333"/>
            <a:ext cx="7040984" cy="667967"/>
          </a:xfrm>
        </p:spPr>
        <p:txBody>
          <a:bodyPr/>
          <a:lstStyle/>
          <a:p>
            <a:r>
              <a:rPr lang="en-US" dirty="0"/>
              <a:t>What is an Index?</a:t>
            </a:r>
          </a:p>
        </p:txBody>
      </p:sp>
    </p:spTree>
    <p:extLst>
      <p:ext uri="{BB962C8B-B14F-4D97-AF65-F5344CB8AC3E}">
        <p14:creationId xmlns:p14="http://schemas.microsoft.com/office/powerpoint/2010/main" val="933110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a:spLocks noGrp="1"/>
          </p:cNvSpPr>
          <p:nvPr>
            <p:ph idx="1"/>
          </p:nvPr>
        </p:nvSpPr>
        <p:spPr>
          <a:xfrm>
            <a:off x="558800" y="1692816"/>
            <a:ext cx="8347543" cy="4565380"/>
          </a:xfrm>
        </p:spPr>
        <p:txBody>
          <a:bodyPr/>
          <a:lstStyle/>
          <a:p>
            <a:pPr marL="0" indent="0">
              <a:spcAft>
                <a:spcPts val="1200"/>
              </a:spcAft>
              <a:buClr>
                <a:srgbClr val="19194D"/>
              </a:buClr>
              <a:buSzPct val="100000"/>
              <a:buNone/>
            </a:pPr>
            <a:r>
              <a:rPr lang="en-ZA" sz="1500" dirty="0">
                <a:solidFill>
                  <a:srgbClr val="002A54"/>
                </a:solidFill>
              </a:rPr>
              <a:t>A stock market index measures the value and performance of a collection of stocks:</a:t>
            </a:r>
          </a:p>
          <a:p>
            <a:pPr marL="0" indent="0">
              <a:spcAft>
                <a:spcPts val="1200"/>
              </a:spcAft>
              <a:buClr>
                <a:srgbClr val="19194D"/>
              </a:buClr>
              <a:buSzPct val="100000"/>
              <a:buNone/>
            </a:pPr>
            <a:endParaRPr lang="en-ZA" sz="1500" dirty="0">
              <a:solidFill>
                <a:srgbClr val="002A54"/>
              </a:solidFill>
            </a:endParaRPr>
          </a:p>
          <a:p>
            <a:pPr marL="0" indent="0">
              <a:spcAft>
                <a:spcPts val="1200"/>
              </a:spcAft>
              <a:buClr>
                <a:srgbClr val="19194D"/>
              </a:buClr>
              <a:buSzPct val="100000"/>
              <a:buNone/>
            </a:pPr>
            <a:endParaRPr lang="en-ZA" sz="1500" dirty="0">
              <a:solidFill>
                <a:srgbClr val="002A54"/>
              </a:solidFill>
            </a:endParaRPr>
          </a:p>
          <a:p>
            <a:pPr marL="0" indent="0">
              <a:spcAft>
                <a:spcPts val="1200"/>
              </a:spcAft>
              <a:buClr>
                <a:srgbClr val="19194D"/>
              </a:buClr>
              <a:buSzPct val="100000"/>
              <a:buNone/>
            </a:pPr>
            <a:endParaRPr lang="en-ZA" sz="1500" dirty="0">
              <a:solidFill>
                <a:srgbClr val="002A54"/>
              </a:solidFill>
            </a:endParaRPr>
          </a:p>
          <a:p>
            <a:pPr>
              <a:spcAft>
                <a:spcPts val="1200"/>
              </a:spcAft>
              <a:buClr>
                <a:srgbClr val="19194D"/>
              </a:buClr>
              <a:buSzPct val="100000"/>
              <a:buFont typeface="Wingdings" panose="05000000000000000000" pitchFamily="2" charset="2"/>
              <a:buChar char="§"/>
            </a:pPr>
            <a:endParaRPr lang="en-US" sz="1500" dirty="0">
              <a:solidFill>
                <a:srgbClr val="002A54"/>
              </a:solidFill>
            </a:endParaRPr>
          </a:p>
          <a:p>
            <a:pPr>
              <a:spcAft>
                <a:spcPts val="1200"/>
              </a:spcAft>
              <a:buClr>
                <a:srgbClr val="19194D"/>
              </a:buClr>
              <a:buSzPct val="100000"/>
              <a:buFont typeface="Wingdings" panose="05000000000000000000" pitchFamily="2" charset="2"/>
              <a:buChar char="§"/>
            </a:pPr>
            <a:endParaRPr lang="en-US" sz="1500" dirty="0">
              <a:solidFill>
                <a:srgbClr val="002A54"/>
              </a:solidFill>
            </a:endParaRPr>
          </a:p>
          <a:p>
            <a:pPr marL="0" lvl="0" indent="0">
              <a:lnSpc>
                <a:spcPct val="150000"/>
              </a:lnSpc>
              <a:buNone/>
            </a:pPr>
            <a:endParaRPr lang="en-ZA" sz="1500" kern="0" dirty="0">
              <a:solidFill>
                <a:srgbClr val="002A54"/>
              </a:solidFill>
            </a:endParaRPr>
          </a:p>
          <a:p>
            <a:pPr marL="457200" lvl="0" indent="-457200">
              <a:lnSpc>
                <a:spcPct val="150000"/>
              </a:lnSpc>
              <a:buAutoNum type="arabicPeriod"/>
            </a:pPr>
            <a:endParaRPr lang="en-US" sz="1500" dirty="0">
              <a:solidFill>
                <a:srgbClr val="002A54"/>
              </a:solidFill>
            </a:endParaRPr>
          </a:p>
          <a:p>
            <a:pPr lvl="0">
              <a:lnSpc>
                <a:spcPct val="150000"/>
              </a:lnSpc>
              <a:buAutoNum type="arabicPeriod"/>
            </a:pPr>
            <a:endParaRPr lang="en-US" sz="1500" dirty="0">
              <a:solidFill>
                <a:srgbClr val="002A54"/>
              </a:solidFill>
            </a:endParaRPr>
          </a:p>
        </p:txBody>
      </p:sp>
      <p:sp>
        <p:nvSpPr>
          <p:cNvPr id="5" name="Title 1"/>
          <p:cNvSpPr txBox="1">
            <a:spLocks/>
          </p:cNvSpPr>
          <p:nvPr/>
        </p:nvSpPr>
        <p:spPr>
          <a:xfrm>
            <a:off x="558800" y="671512"/>
            <a:ext cx="8021638" cy="7413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kern="1200">
                <a:solidFill>
                  <a:schemeClr val="tx2">
                    <a:lumMod val="50000"/>
                  </a:schemeClr>
                </a:solidFill>
                <a:latin typeface="Trebuchet MS"/>
                <a:ea typeface="+mj-ea"/>
                <a:cs typeface="Trebuchet MS"/>
              </a:defRPr>
            </a:lvl1pPr>
          </a:lstStyle>
          <a:p>
            <a:pPr>
              <a:defRPr/>
            </a:pPr>
            <a:r>
              <a:rPr lang="en-GB" sz="2400" dirty="0">
                <a:solidFill>
                  <a:srgbClr val="10253F"/>
                </a:solidFill>
              </a:rPr>
              <a:t>A brief history</a:t>
            </a:r>
            <a:endParaRPr lang="en-GB" sz="2400" kern="0" dirty="0">
              <a:solidFill>
                <a:srgbClr val="10253F"/>
              </a:solidFill>
            </a:endParaRPr>
          </a:p>
        </p:txBody>
      </p:sp>
      <p:sp>
        <p:nvSpPr>
          <p:cNvPr id="2" name="Slide Number Placeholder 1"/>
          <p:cNvSpPr>
            <a:spLocks noGrp="1"/>
          </p:cNvSpPr>
          <p:nvPr>
            <p:ph type="sldNum" sz="quarter" idx="12"/>
          </p:nvPr>
        </p:nvSpPr>
        <p:spPr/>
        <p:txBody>
          <a:bodyPr/>
          <a:lstStyle/>
          <a:p>
            <a:pPr algn="ctr">
              <a:defRPr/>
            </a:pPr>
            <a:fld id="{FFB88E2A-7495-4898-8CF3-767D2CCE8A17}" type="slidenum">
              <a:rPr lang="en-US" smtClean="0">
                <a:solidFill>
                  <a:prstClr val="black"/>
                </a:solidFill>
              </a:rPr>
              <a:pPr algn="ctr">
                <a:defRPr/>
              </a:pPr>
              <a:t>3</a:t>
            </a:fld>
            <a:endParaRPr lang="en-US" dirty="0">
              <a:solidFill>
                <a:prstClr val="black"/>
              </a:solidFill>
            </a:endParaRPr>
          </a:p>
        </p:txBody>
      </p:sp>
      <p:sp>
        <p:nvSpPr>
          <p:cNvPr id="3" name="TextBox 2">
            <a:extLst>
              <a:ext uri="{FF2B5EF4-FFF2-40B4-BE49-F238E27FC236}">
                <a16:creationId xmlns:a16="http://schemas.microsoft.com/office/drawing/2014/main" id="{E327511A-46C1-4742-B7A7-96CDCD3543E6}"/>
              </a:ext>
            </a:extLst>
          </p:cNvPr>
          <p:cNvSpPr txBox="1"/>
          <p:nvPr/>
        </p:nvSpPr>
        <p:spPr>
          <a:xfrm>
            <a:off x="649514" y="2253980"/>
            <a:ext cx="1933397" cy="1477328"/>
          </a:xfrm>
          <a:prstGeom prst="rect">
            <a:avLst/>
          </a:prstGeom>
          <a:noFill/>
          <a:ln w="38100">
            <a:solidFill>
              <a:srgbClr val="002A54"/>
            </a:solidFill>
          </a:ln>
        </p:spPr>
        <p:txBody>
          <a:bodyPr wrap="square" rtlCol="0">
            <a:spAutoFit/>
          </a:bodyPr>
          <a:lstStyle/>
          <a:p>
            <a:pPr algn="ctr"/>
            <a:r>
              <a:rPr lang="en-US" b="1" dirty="0">
                <a:solidFill>
                  <a:srgbClr val="002A54"/>
                </a:solidFill>
              </a:rPr>
              <a:t>The Dow Jones Industrial Average</a:t>
            </a:r>
          </a:p>
          <a:p>
            <a:pPr algn="ctr"/>
            <a:br>
              <a:rPr lang="en-US" b="1" dirty="0">
                <a:solidFill>
                  <a:srgbClr val="002A54"/>
                </a:solidFill>
              </a:rPr>
            </a:br>
            <a:br>
              <a:rPr lang="en-US" b="1" dirty="0">
                <a:solidFill>
                  <a:srgbClr val="002A54"/>
                </a:solidFill>
              </a:rPr>
            </a:br>
            <a:endParaRPr lang="en-ZA" b="1" dirty="0">
              <a:solidFill>
                <a:srgbClr val="002A54"/>
              </a:solidFill>
            </a:endParaRPr>
          </a:p>
        </p:txBody>
      </p:sp>
      <p:sp>
        <p:nvSpPr>
          <p:cNvPr id="8" name="TextBox 7">
            <a:extLst>
              <a:ext uri="{FF2B5EF4-FFF2-40B4-BE49-F238E27FC236}">
                <a16:creationId xmlns:a16="http://schemas.microsoft.com/office/drawing/2014/main" id="{5FE09227-3755-4A77-BBFD-87877BE8590B}"/>
              </a:ext>
            </a:extLst>
          </p:cNvPr>
          <p:cNvSpPr txBox="1"/>
          <p:nvPr/>
        </p:nvSpPr>
        <p:spPr>
          <a:xfrm>
            <a:off x="2804068" y="2295164"/>
            <a:ext cx="4273824" cy="1477328"/>
          </a:xfrm>
          <a:prstGeom prst="rect">
            <a:avLst/>
          </a:prstGeom>
          <a:noFill/>
        </p:spPr>
        <p:txBody>
          <a:bodyPr wrap="square" rtlCol="0">
            <a:spAutoFit/>
          </a:bodyPr>
          <a:lstStyle/>
          <a:p>
            <a:pPr marL="285750" indent="-285750">
              <a:buFont typeface="Wingdings" panose="05000000000000000000" pitchFamily="2" charset="2"/>
              <a:buChar char="§"/>
              <a:defRPr/>
            </a:pPr>
            <a:r>
              <a:rPr lang="en-US" sz="1500" dirty="0">
                <a:solidFill>
                  <a:srgbClr val="002A54"/>
                </a:solidFill>
              </a:rPr>
              <a:t>Set up by  financial reporter, Charles Dow  </a:t>
            </a:r>
          </a:p>
          <a:p>
            <a:pPr marL="285750" indent="-285750">
              <a:buFont typeface="Wingdings" panose="05000000000000000000" pitchFamily="2" charset="2"/>
              <a:buChar char="§"/>
              <a:defRPr/>
            </a:pPr>
            <a:endParaRPr lang="en-US" sz="1500" dirty="0">
              <a:solidFill>
                <a:srgbClr val="002A54"/>
              </a:solidFill>
            </a:endParaRPr>
          </a:p>
          <a:p>
            <a:pPr marL="285750" indent="-285750">
              <a:buFont typeface="Wingdings" panose="05000000000000000000" pitchFamily="2" charset="2"/>
              <a:buChar char="§"/>
              <a:defRPr/>
            </a:pPr>
            <a:r>
              <a:rPr lang="en-US" sz="1500" dirty="0">
                <a:solidFill>
                  <a:srgbClr val="002A54"/>
                </a:solidFill>
              </a:rPr>
              <a:t>Established in 1896 and is commonly cited as ‘The Granddaddy of Indices’</a:t>
            </a:r>
          </a:p>
          <a:p>
            <a:pPr marL="285750" indent="-285750">
              <a:buFont typeface="Wingdings" panose="05000000000000000000" pitchFamily="2" charset="2"/>
              <a:buChar char="§"/>
              <a:defRPr/>
            </a:pPr>
            <a:endParaRPr lang="en-US" sz="1500" dirty="0">
              <a:solidFill>
                <a:srgbClr val="002A54"/>
              </a:solidFill>
            </a:endParaRPr>
          </a:p>
          <a:p>
            <a:pPr marL="285750" indent="-285750">
              <a:buFont typeface="Wingdings" panose="05000000000000000000" pitchFamily="2" charset="2"/>
              <a:buChar char="§"/>
              <a:defRPr/>
            </a:pPr>
            <a:endParaRPr lang="en-US" sz="1500" dirty="0">
              <a:solidFill>
                <a:srgbClr val="002A54"/>
              </a:solidFill>
            </a:endParaRPr>
          </a:p>
        </p:txBody>
      </p:sp>
      <p:pic>
        <p:nvPicPr>
          <p:cNvPr id="20" name="Graphic 19" descr="Upward trend">
            <a:extLst>
              <a:ext uri="{FF2B5EF4-FFF2-40B4-BE49-F238E27FC236}">
                <a16:creationId xmlns:a16="http://schemas.microsoft.com/office/drawing/2014/main" id="{A32E2FE4-E5C8-45E2-B0C5-775B63DA70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1986" y="2867538"/>
            <a:ext cx="689496" cy="689496"/>
          </a:xfrm>
          <a:prstGeom prst="rect">
            <a:avLst/>
          </a:prstGeom>
        </p:spPr>
      </p:pic>
      <p:sp>
        <p:nvSpPr>
          <p:cNvPr id="22" name="TextBox 21">
            <a:extLst>
              <a:ext uri="{FF2B5EF4-FFF2-40B4-BE49-F238E27FC236}">
                <a16:creationId xmlns:a16="http://schemas.microsoft.com/office/drawing/2014/main" id="{F483318F-E957-41C6-9B3D-2CBF41C5255A}"/>
              </a:ext>
            </a:extLst>
          </p:cNvPr>
          <p:cNvSpPr txBox="1"/>
          <p:nvPr/>
        </p:nvSpPr>
        <p:spPr>
          <a:xfrm>
            <a:off x="540716" y="4161264"/>
            <a:ext cx="5406896" cy="1708160"/>
          </a:xfrm>
          <a:prstGeom prst="rect">
            <a:avLst/>
          </a:prstGeom>
          <a:noFill/>
        </p:spPr>
        <p:txBody>
          <a:bodyPr wrap="square" rtlCol="0">
            <a:spAutoFit/>
          </a:bodyPr>
          <a:lstStyle/>
          <a:p>
            <a:pPr marL="285750" indent="-285750">
              <a:buFont typeface="Wingdings" panose="05000000000000000000" pitchFamily="2" charset="2"/>
              <a:buChar char="§"/>
              <a:defRPr/>
            </a:pPr>
            <a:r>
              <a:rPr lang="en-US" sz="1500" dirty="0">
                <a:solidFill>
                  <a:srgbClr val="002A54"/>
                </a:solidFill>
              </a:rPr>
              <a:t>Initially established as ‘benchmarks’ to measure the ‘Blue-Chips’ of the day</a:t>
            </a:r>
          </a:p>
          <a:p>
            <a:pPr marL="285750" indent="-285750">
              <a:buFont typeface="Wingdings" panose="05000000000000000000" pitchFamily="2" charset="2"/>
              <a:buChar char="§"/>
              <a:defRPr/>
            </a:pPr>
            <a:endParaRPr lang="en-US" sz="1500" dirty="0">
              <a:solidFill>
                <a:srgbClr val="002A54"/>
              </a:solidFill>
            </a:endParaRPr>
          </a:p>
          <a:p>
            <a:pPr marL="285750" indent="-285750" algn="just">
              <a:buFont typeface="Wingdings" panose="05000000000000000000" pitchFamily="2" charset="2"/>
              <a:buChar char="§"/>
              <a:defRPr/>
            </a:pPr>
            <a:r>
              <a:rPr lang="en-US" sz="1500" dirty="0">
                <a:solidFill>
                  <a:srgbClr val="002A54"/>
                </a:solidFill>
              </a:rPr>
              <a:t>Provided a snapshot of how these companies were performing “on average” and </a:t>
            </a:r>
          </a:p>
          <a:p>
            <a:pPr marL="285750" indent="-285750">
              <a:buFont typeface="Wingdings" panose="05000000000000000000" pitchFamily="2" charset="2"/>
              <a:buChar char="§"/>
              <a:defRPr/>
            </a:pPr>
            <a:endParaRPr lang="en-US" sz="1500" dirty="0">
              <a:solidFill>
                <a:srgbClr val="002A54"/>
              </a:solidFill>
            </a:endParaRPr>
          </a:p>
          <a:p>
            <a:pPr marL="285750" indent="-285750">
              <a:buFont typeface="Wingdings" panose="05000000000000000000" pitchFamily="2" charset="2"/>
              <a:buChar char="§"/>
              <a:defRPr/>
            </a:pPr>
            <a:r>
              <a:rPr lang="en-US" sz="1500" dirty="0">
                <a:solidFill>
                  <a:srgbClr val="002A54"/>
                </a:solidFill>
              </a:rPr>
              <a:t>Helped investors better understand the market as a whole</a:t>
            </a:r>
          </a:p>
        </p:txBody>
      </p:sp>
      <p:grpSp>
        <p:nvGrpSpPr>
          <p:cNvPr id="24" name="Group 23">
            <a:extLst>
              <a:ext uri="{FF2B5EF4-FFF2-40B4-BE49-F238E27FC236}">
                <a16:creationId xmlns:a16="http://schemas.microsoft.com/office/drawing/2014/main" id="{1A981A3C-21D5-436A-B993-AEEA40E4C97B}"/>
              </a:ext>
            </a:extLst>
          </p:cNvPr>
          <p:cNvGrpSpPr/>
          <p:nvPr/>
        </p:nvGrpSpPr>
        <p:grpSpPr>
          <a:xfrm>
            <a:off x="6283783" y="3295226"/>
            <a:ext cx="2357857" cy="2163987"/>
            <a:chOff x="832048" y="4022501"/>
            <a:chExt cx="2613437" cy="2449918"/>
          </a:xfrm>
        </p:grpSpPr>
        <p:pic>
          <p:nvPicPr>
            <p:cNvPr id="16" name="Graphic 15" descr="Factory">
              <a:extLst>
                <a:ext uri="{FF2B5EF4-FFF2-40B4-BE49-F238E27FC236}">
                  <a16:creationId xmlns:a16="http://schemas.microsoft.com/office/drawing/2014/main" id="{EECB61D5-519C-4EE7-B722-DA9D2B8A52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32848" y="4250759"/>
              <a:ext cx="1512637" cy="1512636"/>
            </a:xfrm>
            <a:prstGeom prst="rect">
              <a:avLst/>
            </a:prstGeom>
          </p:spPr>
        </p:pic>
        <p:pic>
          <p:nvPicPr>
            <p:cNvPr id="18" name="Graphic 17" descr="Building">
              <a:extLst>
                <a:ext uri="{FF2B5EF4-FFF2-40B4-BE49-F238E27FC236}">
                  <a16:creationId xmlns:a16="http://schemas.microsoft.com/office/drawing/2014/main" id="{8B079BDB-20B8-4896-9A49-715F5805D58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7078" y="4448724"/>
              <a:ext cx="1540315" cy="1540315"/>
            </a:xfrm>
            <a:prstGeom prst="rect">
              <a:avLst/>
            </a:prstGeom>
          </p:spPr>
        </p:pic>
        <p:sp>
          <p:nvSpPr>
            <p:cNvPr id="23" name="Flowchart: Connector 22">
              <a:extLst>
                <a:ext uri="{FF2B5EF4-FFF2-40B4-BE49-F238E27FC236}">
                  <a16:creationId xmlns:a16="http://schemas.microsoft.com/office/drawing/2014/main" id="{4D46C989-8778-47A3-A943-328A1213177D}"/>
                </a:ext>
              </a:extLst>
            </p:cNvPr>
            <p:cNvSpPr/>
            <p:nvPr/>
          </p:nvSpPr>
          <p:spPr>
            <a:xfrm>
              <a:off x="832048" y="4022501"/>
              <a:ext cx="2563614" cy="2449918"/>
            </a:xfrm>
            <a:prstGeom prst="flowChartConnector">
              <a:avLst/>
            </a:prstGeom>
            <a:noFill/>
            <a:ln w="57150">
              <a:solidFill>
                <a:srgbClr val="A619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2432520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a:spLocks noGrp="1"/>
          </p:cNvSpPr>
          <p:nvPr>
            <p:ph idx="1"/>
          </p:nvPr>
        </p:nvSpPr>
        <p:spPr>
          <a:xfrm>
            <a:off x="539552" y="1494228"/>
            <a:ext cx="7772400" cy="4343400"/>
          </a:xfrm>
        </p:spPr>
        <p:txBody>
          <a:bodyPr/>
          <a:lstStyle/>
          <a:p>
            <a:pPr marL="0" indent="0">
              <a:spcAft>
                <a:spcPts val="1200"/>
              </a:spcAft>
              <a:buClr>
                <a:srgbClr val="19194D"/>
              </a:buClr>
              <a:buSzPct val="100000"/>
              <a:buNone/>
            </a:pPr>
            <a:r>
              <a:rPr lang="en-US" sz="1500" dirty="0">
                <a:solidFill>
                  <a:srgbClr val="002A54"/>
                </a:solidFill>
              </a:rPr>
              <a:t>How an Index is constructed: </a:t>
            </a:r>
          </a:p>
          <a:p>
            <a:pPr>
              <a:spcAft>
                <a:spcPts val="1200"/>
              </a:spcAft>
              <a:buClr>
                <a:srgbClr val="19194D"/>
              </a:buClr>
              <a:buSzPct val="100000"/>
              <a:buFont typeface="Wingdings" panose="05000000000000000000" pitchFamily="2" charset="2"/>
              <a:buChar char="§"/>
            </a:pPr>
            <a:r>
              <a:rPr lang="en-US" sz="1500" dirty="0">
                <a:solidFill>
                  <a:srgbClr val="002A54"/>
                </a:solidFill>
              </a:rPr>
              <a:t>The simple rule of a market cap index is to select shares based on the size of the company</a:t>
            </a:r>
          </a:p>
          <a:p>
            <a:pPr>
              <a:spcAft>
                <a:spcPts val="1200"/>
              </a:spcAft>
              <a:buClr>
                <a:srgbClr val="19194D"/>
              </a:buClr>
              <a:buSzPct val="100000"/>
              <a:buFont typeface="Wingdings" panose="05000000000000000000" pitchFamily="2" charset="2"/>
              <a:buChar char="§"/>
            </a:pPr>
            <a:r>
              <a:rPr lang="en-US" sz="1500" dirty="0">
                <a:solidFill>
                  <a:srgbClr val="002A54"/>
                </a:solidFill>
              </a:rPr>
              <a:t> Hold them proportionately based on their size</a:t>
            </a:r>
          </a:p>
          <a:p>
            <a:pPr>
              <a:spcAft>
                <a:spcPts val="1200"/>
              </a:spcAft>
              <a:buClr>
                <a:srgbClr val="19194D"/>
              </a:buClr>
              <a:buSzPct val="100000"/>
              <a:buFont typeface="Wingdings" panose="05000000000000000000" pitchFamily="2" charset="2"/>
              <a:buChar char="§"/>
            </a:pPr>
            <a:r>
              <a:rPr lang="en-US" sz="1500" dirty="0">
                <a:solidFill>
                  <a:srgbClr val="002A54"/>
                </a:solidFill>
              </a:rPr>
              <a:t>An index Fund buys stocks and holds them in a portfolio in the exact same proportion</a:t>
            </a:r>
            <a:endParaRPr lang="en-ZA" sz="1500" kern="0" dirty="0">
              <a:solidFill>
                <a:srgbClr val="002A54"/>
              </a:solidFill>
            </a:endParaRPr>
          </a:p>
          <a:p>
            <a:pPr marL="457200" lvl="0" indent="-457200">
              <a:lnSpc>
                <a:spcPct val="150000"/>
              </a:lnSpc>
              <a:buAutoNum type="arabicPeriod"/>
            </a:pPr>
            <a:endParaRPr lang="en-US" sz="1500" dirty="0">
              <a:solidFill>
                <a:srgbClr val="002A54"/>
              </a:solidFill>
            </a:endParaRPr>
          </a:p>
          <a:p>
            <a:pPr lvl="0">
              <a:lnSpc>
                <a:spcPct val="150000"/>
              </a:lnSpc>
              <a:buAutoNum type="arabicPeriod"/>
            </a:pPr>
            <a:endParaRPr lang="en-US" sz="1500" dirty="0">
              <a:solidFill>
                <a:srgbClr val="002A54"/>
              </a:solidFill>
            </a:endParaRPr>
          </a:p>
        </p:txBody>
      </p:sp>
      <p:sp>
        <p:nvSpPr>
          <p:cNvPr id="5" name="Title 1"/>
          <p:cNvSpPr txBox="1">
            <a:spLocks/>
          </p:cNvSpPr>
          <p:nvPr/>
        </p:nvSpPr>
        <p:spPr>
          <a:xfrm>
            <a:off x="558800" y="671512"/>
            <a:ext cx="8021638" cy="7413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kern="1200">
                <a:solidFill>
                  <a:schemeClr val="tx2">
                    <a:lumMod val="50000"/>
                  </a:schemeClr>
                </a:solidFill>
                <a:latin typeface="Trebuchet MS"/>
                <a:ea typeface="+mj-ea"/>
                <a:cs typeface="Trebuchet MS"/>
              </a:defRPr>
            </a:lvl1pPr>
          </a:lstStyle>
          <a:p>
            <a:pPr>
              <a:defRPr/>
            </a:pPr>
            <a:r>
              <a:rPr lang="en-GB" sz="2400" dirty="0">
                <a:solidFill>
                  <a:srgbClr val="10253F"/>
                </a:solidFill>
              </a:rPr>
              <a:t>“The JSE Top Two Index”</a:t>
            </a:r>
          </a:p>
        </p:txBody>
      </p:sp>
      <p:sp>
        <p:nvSpPr>
          <p:cNvPr id="2" name="Slide Number Placeholder 1"/>
          <p:cNvSpPr>
            <a:spLocks noGrp="1"/>
          </p:cNvSpPr>
          <p:nvPr>
            <p:ph type="sldNum" sz="quarter" idx="12"/>
          </p:nvPr>
        </p:nvSpPr>
        <p:spPr/>
        <p:txBody>
          <a:bodyPr/>
          <a:lstStyle/>
          <a:p>
            <a:pPr algn="ctr">
              <a:defRPr/>
            </a:pPr>
            <a:fld id="{FFB88E2A-7495-4898-8CF3-767D2CCE8A17}" type="slidenum">
              <a:rPr lang="en-US" smtClean="0">
                <a:solidFill>
                  <a:prstClr val="black"/>
                </a:solidFill>
              </a:rPr>
              <a:pPr algn="ctr">
                <a:defRPr/>
              </a:pPr>
              <a:t>4</a:t>
            </a:fld>
            <a:endParaRPr lang="en-US" dirty="0">
              <a:solidFill>
                <a:prstClr val="black"/>
              </a:solidFill>
            </a:endParaRPr>
          </a:p>
        </p:txBody>
      </p:sp>
      <p:graphicFrame>
        <p:nvGraphicFramePr>
          <p:cNvPr id="6" name="Content Placeholder 4">
            <a:extLst>
              <a:ext uri="{FF2B5EF4-FFF2-40B4-BE49-F238E27FC236}">
                <a16:creationId xmlns:a16="http://schemas.microsoft.com/office/drawing/2014/main" id="{76A69657-2A58-45E7-965B-F89DBC4E4441}"/>
              </a:ext>
            </a:extLst>
          </p:cNvPr>
          <p:cNvGraphicFramePr>
            <a:graphicFrameLocks/>
          </p:cNvGraphicFramePr>
          <p:nvPr>
            <p:extLst>
              <p:ext uri="{D42A27DB-BD31-4B8C-83A1-F6EECF244321}">
                <p14:modId xmlns:p14="http://schemas.microsoft.com/office/powerpoint/2010/main" val="2933404618"/>
              </p:ext>
            </p:extLst>
          </p:nvPr>
        </p:nvGraphicFramePr>
        <p:xfrm>
          <a:off x="1348413" y="3347073"/>
          <a:ext cx="2746361" cy="31051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4F0C3E2F-7106-4297-B2F7-33CDE8EDF44E}"/>
              </a:ext>
            </a:extLst>
          </p:cNvPr>
          <p:cNvGraphicFramePr/>
          <p:nvPr>
            <p:extLst>
              <p:ext uri="{D42A27DB-BD31-4B8C-83A1-F6EECF244321}">
                <p14:modId xmlns:p14="http://schemas.microsoft.com/office/powerpoint/2010/main" val="4076238736"/>
              </p:ext>
            </p:extLst>
          </p:nvPr>
        </p:nvGraphicFramePr>
        <p:xfrm>
          <a:off x="4758839" y="3352236"/>
          <a:ext cx="2850609" cy="30031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5350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a:spLocks noGrp="1"/>
          </p:cNvSpPr>
          <p:nvPr>
            <p:ph idx="1"/>
          </p:nvPr>
        </p:nvSpPr>
        <p:spPr>
          <a:xfrm>
            <a:off x="539552" y="1494227"/>
            <a:ext cx="8040886" cy="4512677"/>
          </a:xfrm>
        </p:spPr>
        <p:txBody>
          <a:bodyPr/>
          <a:lstStyle/>
          <a:p>
            <a:pPr marL="0" indent="0">
              <a:spcAft>
                <a:spcPts val="1200"/>
              </a:spcAft>
              <a:buClr>
                <a:srgbClr val="19194D"/>
              </a:buClr>
              <a:buSzPct val="100000"/>
              <a:buNone/>
            </a:pPr>
            <a:r>
              <a:rPr lang="en-ZA" sz="1500" dirty="0">
                <a:solidFill>
                  <a:srgbClr val="002A54"/>
                </a:solidFill>
              </a:rPr>
              <a:t>An Index is a basket of stocks that are grouped together to measure the value and performance of a market. For example: </a:t>
            </a:r>
          </a:p>
          <a:p>
            <a:pPr>
              <a:lnSpc>
                <a:spcPct val="150000"/>
              </a:lnSpc>
            </a:pPr>
            <a:endParaRPr lang="en-ZA" sz="1500" dirty="0">
              <a:solidFill>
                <a:srgbClr val="002A54"/>
              </a:solidFill>
            </a:endParaRPr>
          </a:p>
          <a:p>
            <a:pPr>
              <a:lnSpc>
                <a:spcPct val="150000"/>
              </a:lnSpc>
            </a:pPr>
            <a:endParaRPr lang="en-ZA" sz="1500" dirty="0">
              <a:solidFill>
                <a:srgbClr val="002A54"/>
              </a:solidFill>
            </a:endParaRPr>
          </a:p>
          <a:p>
            <a:pPr>
              <a:lnSpc>
                <a:spcPct val="150000"/>
              </a:lnSpc>
            </a:pPr>
            <a:endParaRPr lang="en-ZA" sz="1500" dirty="0">
              <a:solidFill>
                <a:srgbClr val="002A54"/>
              </a:solidFill>
            </a:endParaRPr>
          </a:p>
          <a:p>
            <a:pPr>
              <a:lnSpc>
                <a:spcPct val="150000"/>
              </a:lnSpc>
            </a:pPr>
            <a:endParaRPr lang="en-ZA" sz="1500" dirty="0">
              <a:solidFill>
                <a:srgbClr val="002A54"/>
              </a:solidFill>
            </a:endParaRPr>
          </a:p>
          <a:p>
            <a:pPr>
              <a:lnSpc>
                <a:spcPct val="150000"/>
              </a:lnSpc>
            </a:pPr>
            <a:endParaRPr lang="en-ZA" sz="1500" dirty="0">
              <a:solidFill>
                <a:srgbClr val="002A54"/>
              </a:solidFill>
            </a:endParaRPr>
          </a:p>
          <a:p>
            <a:pPr>
              <a:lnSpc>
                <a:spcPct val="150000"/>
              </a:lnSpc>
              <a:buFont typeface="Wingdings" panose="05000000000000000000" pitchFamily="2" charset="2"/>
              <a:buChar char="§"/>
            </a:pPr>
            <a:endParaRPr lang="en-ZA" sz="1500" dirty="0">
              <a:solidFill>
                <a:srgbClr val="002A54"/>
              </a:solidFill>
            </a:endParaRPr>
          </a:p>
          <a:p>
            <a:pPr>
              <a:lnSpc>
                <a:spcPct val="150000"/>
              </a:lnSpc>
              <a:buFont typeface="Wingdings" panose="05000000000000000000" pitchFamily="2" charset="2"/>
              <a:buChar char="§"/>
            </a:pPr>
            <a:endParaRPr lang="en-ZA" sz="1500" dirty="0">
              <a:solidFill>
                <a:srgbClr val="002A54"/>
              </a:solidFill>
            </a:endParaRPr>
          </a:p>
          <a:p>
            <a:pPr>
              <a:lnSpc>
                <a:spcPct val="150000"/>
              </a:lnSpc>
              <a:buFont typeface="Wingdings" panose="05000000000000000000" pitchFamily="2" charset="2"/>
              <a:buChar char="§"/>
            </a:pPr>
            <a:endParaRPr lang="en-ZA" sz="1500" dirty="0">
              <a:solidFill>
                <a:srgbClr val="002A54"/>
              </a:solidFill>
            </a:endParaRPr>
          </a:p>
          <a:p>
            <a:pPr marL="0" indent="0">
              <a:lnSpc>
                <a:spcPct val="150000"/>
              </a:lnSpc>
              <a:buNone/>
            </a:pPr>
            <a:endParaRPr lang="en-GB" sz="1500" kern="0" dirty="0">
              <a:solidFill>
                <a:srgbClr val="002A54"/>
              </a:solidFill>
            </a:endParaRPr>
          </a:p>
          <a:p>
            <a:pPr marL="457200" lvl="0" indent="-457200">
              <a:lnSpc>
                <a:spcPct val="150000"/>
              </a:lnSpc>
              <a:buAutoNum type="arabicPeriod"/>
            </a:pPr>
            <a:endParaRPr lang="en-ZA" sz="1500" kern="0" dirty="0">
              <a:solidFill>
                <a:srgbClr val="002A54"/>
              </a:solidFill>
            </a:endParaRPr>
          </a:p>
          <a:p>
            <a:pPr marL="457200" lvl="0" indent="-457200">
              <a:lnSpc>
                <a:spcPct val="150000"/>
              </a:lnSpc>
              <a:buAutoNum type="arabicPeriod"/>
            </a:pPr>
            <a:endParaRPr lang="en-US" sz="1500" dirty="0">
              <a:solidFill>
                <a:srgbClr val="002A54"/>
              </a:solidFill>
            </a:endParaRPr>
          </a:p>
          <a:p>
            <a:pPr lvl="0">
              <a:lnSpc>
                <a:spcPct val="150000"/>
              </a:lnSpc>
              <a:buAutoNum type="arabicPeriod"/>
            </a:pPr>
            <a:endParaRPr lang="en-US" sz="1500" dirty="0">
              <a:solidFill>
                <a:srgbClr val="002A54"/>
              </a:solidFill>
            </a:endParaRPr>
          </a:p>
        </p:txBody>
      </p:sp>
      <p:graphicFrame>
        <p:nvGraphicFramePr>
          <p:cNvPr id="22" name="Table 22">
            <a:extLst>
              <a:ext uri="{FF2B5EF4-FFF2-40B4-BE49-F238E27FC236}">
                <a16:creationId xmlns:a16="http://schemas.microsoft.com/office/drawing/2014/main" id="{FD8A38D7-DB74-4AB1-8494-FB24853E5A41}"/>
              </a:ext>
            </a:extLst>
          </p:cNvPr>
          <p:cNvGraphicFramePr>
            <a:graphicFrameLocks noGrp="1"/>
          </p:cNvGraphicFramePr>
          <p:nvPr>
            <p:extLst>
              <p:ext uri="{D42A27DB-BD31-4B8C-83A1-F6EECF244321}">
                <p14:modId xmlns:p14="http://schemas.microsoft.com/office/powerpoint/2010/main" val="1460944203"/>
              </p:ext>
            </p:extLst>
          </p:nvPr>
        </p:nvGraphicFramePr>
        <p:xfrm>
          <a:off x="708098" y="2274446"/>
          <a:ext cx="7585222" cy="2141945"/>
        </p:xfrm>
        <a:graphic>
          <a:graphicData uri="http://schemas.openxmlformats.org/drawingml/2006/table">
            <a:tbl>
              <a:tblPr firstRow="1" bandRow="1">
                <a:tableStyleId>{5C22544A-7EE6-4342-B048-85BDC9FD1C3A}</a:tableStyleId>
              </a:tblPr>
              <a:tblGrid>
                <a:gridCol w="3792611">
                  <a:extLst>
                    <a:ext uri="{9D8B030D-6E8A-4147-A177-3AD203B41FA5}">
                      <a16:colId xmlns:a16="http://schemas.microsoft.com/office/drawing/2014/main" val="4041784102"/>
                    </a:ext>
                  </a:extLst>
                </a:gridCol>
                <a:gridCol w="3792611">
                  <a:extLst>
                    <a:ext uri="{9D8B030D-6E8A-4147-A177-3AD203B41FA5}">
                      <a16:colId xmlns:a16="http://schemas.microsoft.com/office/drawing/2014/main" val="2974798220"/>
                    </a:ext>
                  </a:extLst>
                </a:gridCol>
              </a:tblGrid>
              <a:tr h="32336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cap="all" dirty="0">
                          <a:solidFill>
                            <a:srgbClr val="002A54"/>
                          </a:solidFill>
                          <a:latin typeface="+mn-lt"/>
                        </a:rPr>
                        <a:t>S&amp;P 500 Index</a:t>
                      </a:r>
                      <a:endParaRPr kumimoji="0" lang="en-US" sz="1800" b="1" i="0" u="none" strike="noStrike" kern="1200" cap="all" spc="0" normalizeH="0" baseline="0" noProof="0" dirty="0">
                        <a:ln>
                          <a:noFill/>
                        </a:ln>
                        <a:solidFill>
                          <a:srgbClr val="002A54"/>
                        </a:solidFill>
                        <a:effectLst/>
                        <a:uLnTx/>
                        <a:uFillTx/>
                        <a:latin typeface="+mn-lt"/>
                        <a:ea typeface="+mn-ea"/>
                        <a:cs typeface="+mn-cs"/>
                      </a:endParaRPr>
                    </a:p>
                  </a:txBody>
                  <a:tcPr>
                    <a:solidFill>
                      <a:srgbClr val="D3D3D3"/>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cap="all" dirty="0">
                          <a:solidFill>
                            <a:srgbClr val="002A54"/>
                          </a:solidFill>
                        </a:rPr>
                        <a:t>JSE Top 40 INDEX</a:t>
                      </a:r>
                      <a:endParaRPr kumimoji="0" lang="en-US" sz="1800" b="1" i="0" u="none" strike="noStrike" kern="1200" cap="all" spc="0" normalizeH="0" baseline="0" noProof="0" dirty="0">
                        <a:ln>
                          <a:noFill/>
                        </a:ln>
                        <a:solidFill>
                          <a:srgbClr val="002A54"/>
                        </a:solidFill>
                        <a:effectLst/>
                        <a:uLnTx/>
                        <a:uFillTx/>
                        <a:latin typeface="+mn-lt"/>
                        <a:ea typeface="+mn-ea"/>
                        <a:cs typeface="+mn-cs"/>
                      </a:endParaRPr>
                    </a:p>
                  </a:txBody>
                  <a:tcPr>
                    <a:solidFill>
                      <a:srgbClr val="D3D3D3"/>
                    </a:solidFill>
                  </a:tcPr>
                </a:tc>
                <a:extLst>
                  <a:ext uri="{0D108BD9-81ED-4DB2-BD59-A6C34878D82A}">
                    <a16:rowId xmlns:a16="http://schemas.microsoft.com/office/drawing/2014/main" val="2704769564"/>
                  </a:ext>
                </a:extLst>
              </a:tr>
              <a:tr h="1776185">
                <a:tc>
                  <a:txBody>
                    <a:bodyPr/>
                    <a:lstStyle/>
                    <a:p>
                      <a:endParaRPr lang="en-ZA" dirty="0"/>
                    </a:p>
                  </a:txBody>
                  <a:tcPr>
                    <a:noFill/>
                  </a:tcPr>
                </a:tc>
                <a:tc>
                  <a:txBody>
                    <a:bodyPr/>
                    <a:lstStyle/>
                    <a:p>
                      <a:endParaRPr lang="en-ZA" dirty="0"/>
                    </a:p>
                  </a:txBody>
                  <a:tcPr>
                    <a:noFill/>
                  </a:tcPr>
                </a:tc>
                <a:extLst>
                  <a:ext uri="{0D108BD9-81ED-4DB2-BD59-A6C34878D82A}">
                    <a16:rowId xmlns:a16="http://schemas.microsoft.com/office/drawing/2014/main" val="3746009502"/>
                  </a:ext>
                </a:extLst>
              </a:tr>
            </a:tbl>
          </a:graphicData>
        </a:graphic>
      </p:graphicFrame>
      <p:pic>
        <p:nvPicPr>
          <p:cNvPr id="27" name="Picture 26">
            <a:extLst>
              <a:ext uri="{FF2B5EF4-FFF2-40B4-BE49-F238E27FC236}">
                <a16:creationId xmlns:a16="http://schemas.microsoft.com/office/drawing/2014/main" id="{CAEF0DC2-33F6-4C83-BFCE-B33F61D4F9C4}"/>
              </a:ext>
            </a:extLst>
          </p:cNvPr>
          <p:cNvPicPr>
            <a:picLocks noChangeAspect="1"/>
          </p:cNvPicPr>
          <p:nvPr/>
        </p:nvPicPr>
        <p:blipFill>
          <a:blip r:embed="rId2"/>
          <a:stretch>
            <a:fillRect/>
          </a:stretch>
        </p:blipFill>
        <p:spPr>
          <a:xfrm>
            <a:off x="5710166" y="2957956"/>
            <a:ext cx="1108506" cy="1108506"/>
          </a:xfrm>
          <a:prstGeom prst="rect">
            <a:avLst/>
          </a:prstGeom>
        </p:spPr>
      </p:pic>
      <p:pic>
        <p:nvPicPr>
          <p:cNvPr id="26" name="Picture 25">
            <a:extLst>
              <a:ext uri="{FF2B5EF4-FFF2-40B4-BE49-F238E27FC236}">
                <a16:creationId xmlns:a16="http://schemas.microsoft.com/office/drawing/2014/main" id="{E180A96F-7497-459B-8657-959F3FF2A1ED}"/>
              </a:ext>
            </a:extLst>
          </p:cNvPr>
          <p:cNvPicPr>
            <a:picLocks noChangeAspect="1"/>
          </p:cNvPicPr>
          <p:nvPr/>
        </p:nvPicPr>
        <p:blipFill>
          <a:blip r:embed="rId3"/>
          <a:stretch>
            <a:fillRect/>
          </a:stretch>
        </p:blipFill>
        <p:spPr>
          <a:xfrm>
            <a:off x="5597736" y="2731904"/>
            <a:ext cx="1696453" cy="584678"/>
          </a:xfrm>
          <a:prstGeom prst="rect">
            <a:avLst/>
          </a:prstGeom>
        </p:spPr>
      </p:pic>
      <p:sp>
        <p:nvSpPr>
          <p:cNvPr id="5" name="Title 1"/>
          <p:cNvSpPr txBox="1">
            <a:spLocks/>
          </p:cNvSpPr>
          <p:nvPr/>
        </p:nvSpPr>
        <p:spPr>
          <a:xfrm>
            <a:off x="558800" y="671512"/>
            <a:ext cx="8021638" cy="7413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kern="1200">
                <a:solidFill>
                  <a:schemeClr val="tx2">
                    <a:lumMod val="50000"/>
                  </a:schemeClr>
                </a:solidFill>
                <a:latin typeface="Trebuchet MS"/>
                <a:ea typeface="+mj-ea"/>
                <a:cs typeface="Trebuchet MS"/>
              </a:defRPr>
            </a:lvl1pPr>
          </a:lstStyle>
          <a:p>
            <a:pPr>
              <a:defRPr/>
            </a:pPr>
            <a:r>
              <a:rPr lang="en-GB" sz="2400" dirty="0">
                <a:solidFill>
                  <a:srgbClr val="10253F"/>
                </a:solidFill>
              </a:rPr>
              <a:t>What is an Index?</a:t>
            </a:r>
            <a:endParaRPr lang="en-GB" sz="2400" kern="0" dirty="0">
              <a:solidFill>
                <a:srgbClr val="10253F"/>
              </a:solidFill>
            </a:endParaRPr>
          </a:p>
        </p:txBody>
      </p:sp>
      <p:sp>
        <p:nvSpPr>
          <p:cNvPr id="2" name="Slide Number Placeholder 1"/>
          <p:cNvSpPr>
            <a:spLocks noGrp="1"/>
          </p:cNvSpPr>
          <p:nvPr>
            <p:ph type="sldNum" sz="quarter" idx="12"/>
          </p:nvPr>
        </p:nvSpPr>
        <p:spPr/>
        <p:txBody>
          <a:bodyPr/>
          <a:lstStyle/>
          <a:p>
            <a:pPr algn="ctr">
              <a:defRPr/>
            </a:pPr>
            <a:fld id="{FFB88E2A-7495-4898-8CF3-767D2CCE8A17}" type="slidenum">
              <a:rPr lang="en-US" smtClean="0">
                <a:solidFill>
                  <a:prstClr val="black"/>
                </a:solidFill>
              </a:rPr>
              <a:pPr algn="ctr">
                <a:defRPr/>
              </a:pPr>
              <a:t>5</a:t>
            </a:fld>
            <a:endParaRPr lang="en-US" dirty="0">
              <a:solidFill>
                <a:prstClr val="black"/>
              </a:solidFill>
            </a:endParaRPr>
          </a:p>
        </p:txBody>
      </p:sp>
      <p:pic>
        <p:nvPicPr>
          <p:cNvPr id="25" name="Picture 24">
            <a:extLst>
              <a:ext uri="{FF2B5EF4-FFF2-40B4-BE49-F238E27FC236}">
                <a16:creationId xmlns:a16="http://schemas.microsoft.com/office/drawing/2014/main" id="{35F92F74-0BDD-4B7D-8086-90C528FFD9A9}"/>
              </a:ext>
            </a:extLst>
          </p:cNvPr>
          <p:cNvPicPr>
            <a:picLocks noChangeAspect="1"/>
          </p:cNvPicPr>
          <p:nvPr/>
        </p:nvPicPr>
        <p:blipFill>
          <a:blip r:embed="rId4"/>
          <a:stretch>
            <a:fillRect/>
          </a:stretch>
        </p:blipFill>
        <p:spPr>
          <a:xfrm>
            <a:off x="4619450" y="2638464"/>
            <a:ext cx="1090716" cy="1090716"/>
          </a:xfrm>
          <a:prstGeom prst="rect">
            <a:avLst/>
          </a:prstGeom>
        </p:spPr>
      </p:pic>
      <p:pic>
        <p:nvPicPr>
          <p:cNvPr id="28" name="Picture 27">
            <a:extLst>
              <a:ext uri="{FF2B5EF4-FFF2-40B4-BE49-F238E27FC236}">
                <a16:creationId xmlns:a16="http://schemas.microsoft.com/office/drawing/2014/main" id="{0DB7750E-214B-4C9B-9316-39FA3A9381D2}"/>
              </a:ext>
            </a:extLst>
          </p:cNvPr>
          <p:cNvPicPr>
            <a:picLocks noChangeAspect="1"/>
          </p:cNvPicPr>
          <p:nvPr/>
        </p:nvPicPr>
        <p:blipFill>
          <a:blip r:embed="rId5"/>
          <a:stretch>
            <a:fillRect/>
          </a:stretch>
        </p:blipFill>
        <p:spPr>
          <a:xfrm>
            <a:off x="7037327" y="2731904"/>
            <a:ext cx="1242345" cy="1225854"/>
          </a:xfrm>
          <a:prstGeom prst="rect">
            <a:avLst/>
          </a:prstGeom>
        </p:spPr>
      </p:pic>
      <p:pic>
        <p:nvPicPr>
          <p:cNvPr id="1026" name="Picture 2" descr="Richmont Logo PNG Transparent &amp; SVG Vector - Freebie Supply">
            <a:extLst>
              <a:ext uri="{FF2B5EF4-FFF2-40B4-BE49-F238E27FC236}">
                <a16:creationId xmlns:a16="http://schemas.microsoft.com/office/drawing/2014/main" id="{566944C5-F8F8-4D37-8FFB-3B7154BAF2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9774" y="3179804"/>
            <a:ext cx="1906824" cy="19068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wnload Vodacom Logo in SVG Vector or PNG File Format - Logo.wine">
            <a:extLst>
              <a:ext uri="{FF2B5EF4-FFF2-40B4-BE49-F238E27FC236}">
                <a16:creationId xmlns:a16="http://schemas.microsoft.com/office/drawing/2014/main" id="{3B291BD7-F2F6-42FC-AD35-3FE5528079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3094" y="3382853"/>
            <a:ext cx="1794165" cy="11961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icrosoft Logo transparent PNG - StickPNG">
            <a:extLst>
              <a:ext uri="{FF2B5EF4-FFF2-40B4-BE49-F238E27FC236}">
                <a16:creationId xmlns:a16="http://schemas.microsoft.com/office/drawing/2014/main" id="{5C04C450-246A-4BAA-AF8E-2D1AA8298D9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7778" y="2731904"/>
            <a:ext cx="1626762" cy="34964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mazon Logo transparent PNG - StickPNG">
            <a:extLst>
              <a:ext uri="{FF2B5EF4-FFF2-40B4-BE49-F238E27FC236}">
                <a16:creationId xmlns:a16="http://schemas.microsoft.com/office/drawing/2014/main" id="{7EA6E69E-D83F-4116-8D10-5CE43670E14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5462" y="3732937"/>
            <a:ext cx="2032461" cy="4096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lphabet Logo PNG Image - PurePNG | Free transparent CC0 PNG Image Library">
            <a:extLst>
              <a:ext uri="{FF2B5EF4-FFF2-40B4-BE49-F238E27FC236}">
                <a16:creationId xmlns:a16="http://schemas.microsoft.com/office/drawing/2014/main" id="{8B2284BE-0AEA-45DB-AFE2-B2ABCC13077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1090" y="3153136"/>
            <a:ext cx="1591233" cy="48482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pple Official Logo transparent PNG - StickPNG">
            <a:extLst>
              <a:ext uri="{FF2B5EF4-FFF2-40B4-BE49-F238E27FC236}">
                <a16:creationId xmlns:a16="http://schemas.microsoft.com/office/drawing/2014/main" id="{122EE1D2-82FE-4840-B2BB-EFDC529F5B8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3824" y="3439005"/>
            <a:ext cx="966037" cy="96603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Facebook Icon transparent PNG - StickPNG">
            <a:extLst>
              <a:ext uri="{FF2B5EF4-FFF2-40B4-BE49-F238E27FC236}">
                <a16:creationId xmlns:a16="http://schemas.microsoft.com/office/drawing/2014/main" id="{EB2235FF-C08F-4E04-A377-DC369B97B59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41317" y="3126668"/>
            <a:ext cx="512371" cy="51237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Johnson and Johnson Logo transparent PNG - StickPNG">
            <a:extLst>
              <a:ext uri="{FF2B5EF4-FFF2-40B4-BE49-F238E27FC236}">
                <a16:creationId xmlns:a16="http://schemas.microsoft.com/office/drawing/2014/main" id="{780B414B-6FCD-4594-8B88-C585C3ACF2E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15574" y="2705108"/>
            <a:ext cx="1880556" cy="357175"/>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5661F339-8BCF-4748-BE57-9980692BCD32}"/>
              </a:ext>
            </a:extLst>
          </p:cNvPr>
          <p:cNvSpPr txBox="1"/>
          <p:nvPr/>
        </p:nvSpPr>
        <p:spPr>
          <a:xfrm>
            <a:off x="684085" y="4820260"/>
            <a:ext cx="3816624" cy="600164"/>
          </a:xfrm>
          <a:prstGeom prst="rect">
            <a:avLst/>
          </a:prstGeom>
          <a:noFill/>
        </p:spPr>
        <p:txBody>
          <a:bodyPr wrap="square" rtlCol="0">
            <a:spAutoFit/>
          </a:bodyPr>
          <a:lstStyle/>
          <a:p>
            <a:pPr lvl="0" algn="just">
              <a:defRPr/>
            </a:pPr>
            <a:r>
              <a:rPr lang="en-US" sz="1100" dirty="0">
                <a:solidFill>
                  <a:srgbClr val="002A54"/>
                </a:solidFill>
              </a:rPr>
              <a:t>Tracks the performance of the 500 largest publicly traded companies in the United States by Market Cap </a:t>
            </a:r>
          </a:p>
          <a:p>
            <a:pPr lvl="0" algn="just">
              <a:defRPr/>
            </a:pPr>
            <a:r>
              <a:rPr lang="en-US" sz="1100" dirty="0">
                <a:solidFill>
                  <a:srgbClr val="002A54"/>
                </a:solidFill>
              </a:rPr>
              <a:t>Provides an overall picture of the US Stock Market</a:t>
            </a:r>
          </a:p>
        </p:txBody>
      </p:sp>
      <p:sp>
        <p:nvSpPr>
          <p:cNvPr id="40" name="TextBox 39">
            <a:extLst>
              <a:ext uri="{FF2B5EF4-FFF2-40B4-BE49-F238E27FC236}">
                <a16:creationId xmlns:a16="http://schemas.microsoft.com/office/drawing/2014/main" id="{A734AABF-4058-43CA-9EEE-4749AADF2B88}"/>
              </a:ext>
            </a:extLst>
          </p:cNvPr>
          <p:cNvSpPr txBox="1"/>
          <p:nvPr/>
        </p:nvSpPr>
        <p:spPr>
          <a:xfrm>
            <a:off x="4738695" y="4827694"/>
            <a:ext cx="3995626" cy="430887"/>
          </a:xfrm>
          <a:prstGeom prst="rect">
            <a:avLst/>
          </a:prstGeom>
          <a:noFill/>
        </p:spPr>
        <p:txBody>
          <a:bodyPr wrap="square" rtlCol="0">
            <a:spAutoFit/>
          </a:bodyPr>
          <a:lstStyle/>
          <a:p>
            <a:pPr lvl="0" algn="just" defTabSz="914400">
              <a:defRPr/>
            </a:pPr>
            <a:r>
              <a:rPr lang="en-ZA" sz="1100" dirty="0">
                <a:solidFill>
                  <a:srgbClr val="002A54"/>
                </a:solidFill>
              </a:rPr>
              <a:t>Tracks the 40 largest companies in South Africa by Market Cap</a:t>
            </a:r>
          </a:p>
          <a:p>
            <a:pPr lvl="0" algn="just" defTabSz="914400">
              <a:defRPr/>
            </a:pPr>
            <a:r>
              <a:rPr lang="en-ZA" sz="1100" dirty="0">
                <a:solidFill>
                  <a:srgbClr val="002A54"/>
                </a:solidFill>
              </a:rPr>
              <a:t>Provides an overall picture of the South African Stock Market</a:t>
            </a:r>
            <a:endParaRPr lang="en-US" sz="1100" dirty="0">
              <a:solidFill>
                <a:srgbClr val="002A54"/>
              </a:solidFill>
            </a:endParaRPr>
          </a:p>
        </p:txBody>
      </p:sp>
    </p:spTree>
    <p:extLst>
      <p:ext uri="{BB962C8B-B14F-4D97-AF65-F5344CB8AC3E}">
        <p14:creationId xmlns:p14="http://schemas.microsoft.com/office/powerpoint/2010/main" val="2481423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a:extLst>
              <a:ext uri="{FF2B5EF4-FFF2-40B4-BE49-F238E27FC236}">
                <a16:creationId xmlns:a16="http://schemas.microsoft.com/office/drawing/2014/main" id="{FEDDB6D7-5388-4A51-B208-163674DB678C}"/>
              </a:ext>
            </a:extLst>
          </p:cNvPr>
          <p:cNvSpPr>
            <a:spLocks noGrp="1"/>
          </p:cNvSpPr>
          <p:nvPr>
            <p:ph idx="1"/>
          </p:nvPr>
        </p:nvSpPr>
        <p:spPr>
          <a:xfrm>
            <a:off x="539552" y="1494227"/>
            <a:ext cx="8040886" cy="4512677"/>
          </a:xfrm>
        </p:spPr>
        <p:txBody>
          <a:bodyPr/>
          <a:lstStyle/>
          <a:p>
            <a:pPr marL="0" indent="0">
              <a:spcAft>
                <a:spcPts val="1200"/>
              </a:spcAft>
              <a:buClr>
                <a:srgbClr val="19194D"/>
              </a:buClr>
              <a:buSzPct val="100000"/>
              <a:buNone/>
            </a:pPr>
            <a:r>
              <a:rPr lang="en-ZA" sz="1500" dirty="0">
                <a:solidFill>
                  <a:srgbClr val="002A54"/>
                </a:solidFill>
              </a:rPr>
              <a:t>Indices around since 19</a:t>
            </a:r>
            <a:r>
              <a:rPr lang="en-ZA" sz="1500" baseline="30000" dirty="0">
                <a:solidFill>
                  <a:srgbClr val="002A54"/>
                </a:solidFill>
              </a:rPr>
              <a:t>th</a:t>
            </a:r>
            <a:r>
              <a:rPr lang="en-ZA" sz="1500" dirty="0">
                <a:solidFill>
                  <a:srgbClr val="002A54"/>
                </a:solidFill>
              </a:rPr>
              <a:t> century, but only gained popularity in the last two decades, mainly due to: </a:t>
            </a:r>
          </a:p>
          <a:p>
            <a:pPr>
              <a:spcAft>
                <a:spcPts val="1200"/>
              </a:spcAft>
              <a:buClr>
                <a:srgbClr val="19194D"/>
              </a:buClr>
              <a:buSzPct val="100000"/>
              <a:buFont typeface="Wingdings" panose="05000000000000000000" pitchFamily="2" charset="2"/>
              <a:buChar char="§"/>
            </a:pPr>
            <a:r>
              <a:rPr lang="en-ZA" sz="1500" dirty="0">
                <a:solidFill>
                  <a:srgbClr val="002A54"/>
                </a:solidFill>
              </a:rPr>
              <a:t>The emergence of ETFs (Exchange Traded Funds)</a:t>
            </a:r>
          </a:p>
          <a:p>
            <a:pPr>
              <a:spcAft>
                <a:spcPts val="1200"/>
              </a:spcAft>
              <a:buClr>
                <a:srgbClr val="19194D"/>
              </a:buClr>
              <a:buSzPct val="100000"/>
              <a:buFont typeface="Wingdings" panose="05000000000000000000" pitchFamily="2" charset="2"/>
              <a:buChar char="§"/>
            </a:pPr>
            <a:r>
              <a:rPr lang="en-ZA" sz="1500" dirty="0">
                <a:solidFill>
                  <a:srgbClr val="002A54"/>
                </a:solidFill>
              </a:rPr>
              <a:t>The wider adoption of passive investment strategies as fee pressures and concerns about active managers’ ability to deliver consistent outperformance grew</a:t>
            </a:r>
          </a:p>
          <a:p>
            <a:pPr marL="0" indent="0">
              <a:spcAft>
                <a:spcPts val="1200"/>
              </a:spcAft>
              <a:buClr>
                <a:srgbClr val="19194D"/>
              </a:buClr>
              <a:buSzPct val="100000"/>
              <a:buNone/>
            </a:pPr>
            <a:r>
              <a:rPr lang="en-ZA" sz="2000" b="1" dirty="0">
                <a:solidFill>
                  <a:srgbClr val="002A54"/>
                </a:solidFill>
              </a:rPr>
              <a:t>Indices &amp; ETFs</a:t>
            </a:r>
          </a:p>
          <a:p>
            <a:pPr marL="0" indent="0">
              <a:lnSpc>
                <a:spcPct val="150000"/>
              </a:lnSpc>
              <a:buNone/>
            </a:pPr>
            <a:endParaRPr lang="en-ZA" sz="1500" dirty="0">
              <a:solidFill>
                <a:srgbClr val="002A54"/>
              </a:solidFill>
            </a:endParaRPr>
          </a:p>
          <a:p>
            <a:pPr>
              <a:lnSpc>
                <a:spcPct val="150000"/>
              </a:lnSpc>
              <a:buFont typeface="Wingdings" panose="05000000000000000000" pitchFamily="2" charset="2"/>
              <a:buChar char="§"/>
            </a:pPr>
            <a:endParaRPr lang="en-ZA" sz="1500" dirty="0">
              <a:solidFill>
                <a:srgbClr val="002A54"/>
              </a:solidFill>
            </a:endParaRPr>
          </a:p>
          <a:p>
            <a:pPr>
              <a:lnSpc>
                <a:spcPct val="150000"/>
              </a:lnSpc>
              <a:buFont typeface="Wingdings" panose="05000000000000000000" pitchFamily="2" charset="2"/>
              <a:buChar char="§"/>
            </a:pPr>
            <a:endParaRPr lang="en-ZA" sz="1500" dirty="0">
              <a:solidFill>
                <a:srgbClr val="002A54"/>
              </a:solidFill>
            </a:endParaRPr>
          </a:p>
          <a:p>
            <a:pPr>
              <a:lnSpc>
                <a:spcPct val="150000"/>
              </a:lnSpc>
              <a:buFont typeface="Wingdings" panose="05000000000000000000" pitchFamily="2" charset="2"/>
              <a:buChar char="§"/>
            </a:pPr>
            <a:endParaRPr lang="en-ZA" sz="1500" dirty="0">
              <a:solidFill>
                <a:srgbClr val="002A54"/>
              </a:solidFill>
            </a:endParaRPr>
          </a:p>
          <a:p>
            <a:pPr marL="0" indent="0">
              <a:lnSpc>
                <a:spcPct val="150000"/>
              </a:lnSpc>
              <a:buNone/>
            </a:pPr>
            <a:endParaRPr lang="en-GB" sz="1500" kern="0" dirty="0">
              <a:solidFill>
                <a:srgbClr val="002A54"/>
              </a:solidFill>
            </a:endParaRPr>
          </a:p>
          <a:p>
            <a:pPr marL="457200" lvl="0" indent="-457200">
              <a:lnSpc>
                <a:spcPct val="150000"/>
              </a:lnSpc>
              <a:buAutoNum type="arabicPeriod"/>
            </a:pPr>
            <a:endParaRPr lang="en-ZA" sz="1500" kern="0" dirty="0">
              <a:solidFill>
                <a:srgbClr val="002A54"/>
              </a:solidFill>
            </a:endParaRPr>
          </a:p>
          <a:p>
            <a:pPr marL="457200" lvl="0" indent="-457200">
              <a:lnSpc>
                <a:spcPct val="150000"/>
              </a:lnSpc>
              <a:buAutoNum type="arabicPeriod"/>
            </a:pPr>
            <a:endParaRPr lang="en-US" sz="1500" dirty="0">
              <a:solidFill>
                <a:srgbClr val="002A54"/>
              </a:solidFill>
            </a:endParaRPr>
          </a:p>
          <a:p>
            <a:pPr lvl="4">
              <a:lnSpc>
                <a:spcPct val="150000"/>
              </a:lnSpc>
              <a:buAutoNum type="arabicPeriod"/>
            </a:pPr>
            <a:endParaRPr lang="en-US" sz="300" dirty="0">
              <a:solidFill>
                <a:srgbClr val="002A54"/>
              </a:solidFill>
            </a:endParaRPr>
          </a:p>
        </p:txBody>
      </p:sp>
      <p:sp>
        <p:nvSpPr>
          <p:cNvPr id="2" name="Title 1">
            <a:extLst>
              <a:ext uri="{FF2B5EF4-FFF2-40B4-BE49-F238E27FC236}">
                <a16:creationId xmlns:a16="http://schemas.microsoft.com/office/drawing/2014/main" id="{60CDBA67-0F45-4551-ADB6-74313066FEA3}"/>
              </a:ext>
            </a:extLst>
          </p:cNvPr>
          <p:cNvSpPr>
            <a:spLocks noGrp="1"/>
          </p:cNvSpPr>
          <p:nvPr>
            <p:ph type="title"/>
          </p:nvPr>
        </p:nvSpPr>
        <p:spPr/>
        <p:txBody>
          <a:bodyPr>
            <a:normAutofit/>
          </a:bodyPr>
          <a:lstStyle/>
          <a:p>
            <a:pPr>
              <a:defRPr/>
            </a:pPr>
            <a:r>
              <a:rPr lang="en-GB" sz="2400" dirty="0">
                <a:solidFill>
                  <a:srgbClr val="10253F"/>
                </a:solidFill>
              </a:rPr>
              <a:t>What is an Index &amp; why are they important?</a:t>
            </a:r>
            <a:endParaRPr lang="en-GB" sz="2400" kern="0" dirty="0">
              <a:solidFill>
                <a:srgbClr val="10253F"/>
              </a:solidFill>
            </a:endParaRPr>
          </a:p>
        </p:txBody>
      </p:sp>
      <p:sp>
        <p:nvSpPr>
          <p:cNvPr id="4" name="Slide Number Placeholder 3">
            <a:extLst>
              <a:ext uri="{FF2B5EF4-FFF2-40B4-BE49-F238E27FC236}">
                <a16:creationId xmlns:a16="http://schemas.microsoft.com/office/drawing/2014/main" id="{44ECC655-DC88-4B57-B1D3-7FBB659D942B}"/>
              </a:ext>
            </a:extLst>
          </p:cNvPr>
          <p:cNvSpPr>
            <a:spLocks noGrp="1"/>
          </p:cNvSpPr>
          <p:nvPr>
            <p:ph type="sldNum" sz="quarter" idx="12"/>
          </p:nvPr>
        </p:nvSpPr>
        <p:spPr/>
        <p:txBody>
          <a:bodyPr/>
          <a:lstStyle/>
          <a:p>
            <a:pPr>
              <a:defRPr/>
            </a:pPr>
            <a:fld id="{FFB88E2A-7495-4898-8CF3-767D2CCE8A17}" type="slidenum">
              <a:rPr lang="en-US" smtClean="0">
                <a:solidFill>
                  <a:prstClr val="black"/>
                </a:solidFill>
              </a:rPr>
              <a:pPr>
                <a:defRPr/>
              </a:pPr>
              <a:t>6</a:t>
            </a:fld>
            <a:endParaRPr lang="en-US" dirty="0">
              <a:solidFill>
                <a:prstClr val="black"/>
              </a:solidFill>
            </a:endParaRPr>
          </a:p>
        </p:txBody>
      </p:sp>
      <p:grpSp>
        <p:nvGrpSpPr>
          <p:cNvPr id="22" name="Group 21">
            <a:extLst>
              <a:ext uri="{FF2B5EF4-FFF2-40B4-BE49-F238E27FC236}">
                <a16:creationId xmlns:a16="http://schemas.microsoft.com/office/drawing/2014/main" id="{87C2481E-06C7-4D10-B2A1-48FFCA58F8E1}"/>
              </a:ext>
            </a:extLst>
          </p:cNvPr>
          <p:cNvGrpSpPr/>
          <p:nvPr/>
        </p:nvGrpSpPr>
        <p:grpSpPr>
          <a:xfrm>
            <a:off x="635928" y="3506477"/>
            <a:ext cx="7884758" cy="2189837"/>
            <a:chOff x="554392" y="3678037"/>
            <a:chExt cx="7884758" cy="2189837"/>
          </a:xfrm>
        </p:grpSpPr>
        <p:cxnSp>
          <p:nvCxnSpPr>
            <p:cNvPr id="10" name="Straight Connector 15">
              <a:extLst>
                <a:ext uri="{FF2B5EF4-FFF2-40B4-BE49-F238E27FC236}">
                  <a16:creationId xmlns:a16="http://schemas.microsoft.com/office/drawing/2014/main" id="{803E7FD0-0EC7-4E42-A75A-1CDFB9DC20D7}"/>
                </a:ext>
              </a:extLst>
            </p:cNvPr>
            <p:cNvCxnSpPr>
              <a:cxnSpLocks noChangeShapeType="1"/>
            </p:cNvCxnSpPr>
            <p:nvPr/>
          </p:nvCxnSpPr>
          <p:spPr bwMode="auto">
            <a:xfrm flipH="1">
              <a:off x="573527" y="3678037"/>
              <a:ext cx="7865623" cy="0"/>
            </a:xfrm>
            <a:prstGeom prst="line">
              <a:avLst/>
            </a:prstGeom>
            <a:noFill/>
            <a:ln w="9525" algn="ctr">
              <a:solidFill>
                <a:srgbClr val="ABAEA5"/>
              </a:solidFill>
              <a:round/>
              <a:headEnd/>
              <a:tailEnd/>
            </a:ln>
            <a:extLst>
              <a:ext uri="{909E8E84-426E-40DD-AFC4-6F175D3DCCD1}">
                <a14:hiddenFill xmlns:a14="http://schemas.microsoft.com/office/drawing/2010/main">
                  <a:noFill/>
                </a14:hiddenFill>
              </a:ext>
            </a:extLst>
          </p:spPr>
        </p:cxnSp>
        <p:sp>
          <p:nvSpPr>
            <p:cNvPr id="11" name="TextBox 16">
              <a:extLst>
                <a:ext uri="{FF2B5EF4-FFF2-40B4-BE49-F238E27FC236}">
                  <a16:creationId xmlns:a16="http://schemas.microsoft.com/office/drawing/2014/main" id="{5E938B54-575F-469B-B796-2F6DBB49315D}"/>
                </a:ext>
              </a:extLst>
            </p:cNvPr>
            <p:cNvSpPr txBox="1">
              <a:spLocks noChangeArrowheads="1"/>
            </p:cNvSpPr>
            <p:nvPr/>
          </p:nvSpPr>
          <p:spPr bwMode="auto">
            <a:xfrm>
              <a:off x="581669" y="4004973"/>
              <a:ext cx="1846711" cy="646331"/>
            </a:xfrm>
            <a:prstGeom prst="rect">
              <a:avLst/>
            </a:prstGeom>
            <a:solidFill>
              <a:srgbClr val="002A54"/>
            </a:solidFill>
            <a:ln>
              <a:noFill/>
            </a:ln>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ZA" altLang="en-US" sz="1200" b="1" dirty="0">
                <a:solidFill>
                  <a:schemeClr val="bg1"/>
                </a:solidFill>
              </a:endParaRPr>
            </a:p>
            <a:p>
              <a:pPr algn="ctr"/>
              <a:r>
                <a:rPr lang="en-ZA" altLang="en-US" sz="1200" b="1" dirty="0">
                  <a:solidFill>
                    <a:schemeClr val="bg1"/>
                  </a:solidFill>
                </a:rPr>
                <a:t>Indices</a:t>
              </a:r>
            </a:p>
            <a:p>
              <a:pPr algn="ctr"/>
              <a:endParaRPr lang="en-ZA" altLang="en-US" sz="1200" b="1" dirty="0">
                <a:solidFill>
                  <a:schemeClr val="bg1"/>
                </a:solidFill>
              </a:endParaRPr>
            </a:p>
          </p:txBody>
        </p:sp>
        <p:sp>
          <p:nvSpPr>
            <p:cNvPr id="12" name="Content Placeholder 2">
              <a:extLst>
                <a:ext uri="{FF2B5EF4-FFF2-40B4-BE49-F238E27FC236}">
                  <a16:creationId xmlns:a16="http://schemas.microsoft.com/office/drawing/2014/main" id="{6CFBF1DE-1ABE-4B0A-A111-E8F7B6FBE8D5}"/>
                </a:ext>
              </a:extLst>
            </p:cNvPr>
            <p:cNvSpPr txBox="1">
              <a:spLocks/>
            </p:cNvSpPr>
            <p:nvPr/>
          </p:nvSpPr>
          <p:spPr bwMode="auto">
            <a:xfrm>
              <a:off x="2571688" y="3785735"/>
              <a:ext cx="5805579" cy="1554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rgbClr val="0C163E"/>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rgbClr val="0C163E"/>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rgbClr val="0C163E"/>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rgbClr val="0C163E"/>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rgbClr val="0C163E"/>
                  </a:solidFill>
                  <a:latin typeface="+mn-lt"/>
                  <a:ea typeface="MS PGothic" pitchFamily="34" charset="-128"/>
                </a:defRPr>
              </a:lvl5pPr>
              <a:lvl6pPr marL="2514600" indent="-228600" algn="l" rtl="0" fontAlgn="base">
                <a:spcBef>
                  <a:spcPct val="20000"/>
                </a:spcBef>
                <a:spcAft>
                  <a:spcPct val="0"/>
                </a:spcAft>
                <a:buChar char="»"/>
                <a:defRPr sz="2000">
                  <a:solidFill>
                    <a:srgbClr val="0C163E"/>
                  </a:solidFill>
                  <a:latin typeface="+mn-lt"/>
                  <a:ea typeface="+mn-ea"/>
                </a:defRPr>
              </a:lvl6pPr>
              <a:lvl7pPr marL="2971800" indent="-228600" algn="l" rtl="0" fontAlgn="base">
                <a:spcBef>
                  <a:spcPct val="20000"/>
                </a:spcBef>
                <a:spcAft>
                  <a:spcPct val="0"/>
                </a:spcAft>
                <a:buChar char="»"/>
                <a:defRPr sz="2000">
                  <a:solidFill>
                    <a:srgbClr val="0C163E"/>
                  </a:solidFill>
                  <a:latin typeface="+mn-lt"/>
                  <a:ea typeface="+mn-ea"/>
                </a:defRPr>
              </a:lvl7pPr>
              <a:lvl8pPr marL="3429000" indent="-228600" algn="l" rtl="0" fontAlgn="base">
                <a:spcBef>
                  <a:spcPct val="20000"/>
                </a:spcBef>
                <a:spcAft>
                  <a:spcPct val="0"/>
                </a:spcAft>
                <a:buChar char="»"/>
                <a:defRPr sz="2000">
                  <a:solidFill>
                    <a:srgbClr val="0C163E"/>
                  </a:solidFill>
                  <a:latin typeface="+mn-lt"/>
                  <a:ea typeface="+mn-ea"/>
                </a:defRPr>
              </a:lvl8pPr>
              <a:lvl9pPr marL="3886200" indent="-228600" algn="l" rtl="0" fontAlgn="base">
                <a:spcBef>
                  <a:spcPct val="20000"/>
                </a:spcBef>
                <a:spcAft>
                  <a:spcPct val="0"/>
                </a:spcAft>
                <a:buChar char="»"/>
                <a:defRPr sz="2000">
                  <a:solidFill>
                    <a:srgbClr val="0C163E"/>
                  </a:solidFill>
                  <a:latin typeface="+mn-lt"/>
                  <a:ea typeface="+mn-ea"/>
                </a:defRPr>
              </a:lvl9pPr>
            </a:lstStyle>
            <a:p>
              <a:pPr eaLnBrk="1" hangingPunct="1">
                <a:lnSpc>
                  <a:spcPct val="94000"/>
                </a:lnSpc>
                <a:spcBef>
                  <a:spcPts val="700"/>
                </a:spcBef>
                <a:buClr>
                  <a:schemeClr val="tx2"/>
                </a:buClr>
                <a:buSzPct val="120000"/>
                <a:buFont typeface="Wingdings" panose="05000000000000000000" pitchFamily="2" charset="2"/>
                <a:buChar char="§"/>
                <a:defRPr/>
              </a:pPr>
              <a:r>
                <a:rPr lang="en-US" sz="1500" dirty="0">
                  <a:solidFill>
                    <a:srgbClr val="002A54"/>
                  </a:solidFill>
                  <a:ea typeface="+mn-ea"/>
                </a:rPr>
                <a:t>Allow investors to compare their investments against a specific market </a:t>
              </a:r>
            </a:p>
            <a:p>
              <a:pPr eaLnBrk="1" hangingPunct="1">
                <a:lnSpc>
                  <a:spcPct val="94000"/>
                </a:lnSpc>
                <a:spcBef>
                  <a:spcPts val="700"/>
                </a:spcBef>
                <a:buClr>
                  <a:schemeClr val="tx2"/>
                </a:buClr>
                <a:buSzPct val="120000"/>
                <a:buFont typeface="Wingdings" panose="05000000000000000000" pitchFamily="2" charset="2"/>
                <a:buChar char="§"/>
                <a:defRPr/>
              </a:pPr>
              <a:r>
                <a:rPr lang="en-US" sz="1500" dirty="0">
                  <a:solidFill>
                    <a:srgbClr val="002A54"/>
                  </a:solidFill>
                  <a:ea typeface="+mn-ea"/>
                </a:rPr>
                <a:t>We can build funds (UTs or ETFs) that mimic these indices</a:t>
              </a:r>
            </a:p>
            <a:p>
              <a:pPr eaLnBrk="1" hangingPunct="1">
                <a:lnSpc>
                  <a:spcPct val="94000"/>
                </a:lnSpc>
                <a:spcBef>
                  <a:spcPts val="700"/>
                </a:spcBef>
                <a:buClr>
                  <a:schemeClr val="tx2"/>
                </a:buClr>
                <a:buSzPct val="120000"/>
                <a:buFont typeface="Wingdings" panose="05000000000000000000" pitchFamily="2" charset="2"/>
                <a:buChar char="§"/>
                <a:defRPr/>
              </a:pPr>
              <a:r>
                <a:rPr lang="en-US" sz="1500" dirty="0">
                  <a:solidFill>
                    <a:srgbClr val="002A54"/>
                  </a:solidFill>
                  <a:ea typeface="+mn-ea"/>
                </a:rPr>
                <a:t>CoreShares S&amp;P500 ETF tracks the S&amp;P500 Index</a:t>
              </a:r>
            </a:p>
            <a:p>
              <a:pPr eaLnBrk="1" hangingPunct="1">
                <a:lnSpc>
                  <a:spcPct val="94000"/>
                </a:lnSpc>
                <a:spcBef>
                  <a:spcPts val="700"/>
                </a:spcBef>
                <a:buClr>
                  <a:schemeClr val="tx2"/>
                </a:buClr>
                <a:buSzPct val="120000"/>
                <a:buFont typeface="Wingdings" panose="05000000000000000000" pitchFamily="2" charset="2"/>
                <a:buChar char="§"/>
                <a:defRPr/>
              </a:pPr>
              <a:endParaRPr lang="en-ZA" sz="1500" dirty="0">
                <a:solidFill>
                  <a:srgbClr val="002A54"/>
                </a:solidFill>
                <a:ea typeface="+mn-ea"/>
              </a:endParaRPr>
            </a:p>
          </p:txBody>
        </p:sp>
        <p:cxnSp>
          <p:nvCxnSpPr>
            <p:cNvPr id="13" name="Straight Connector 18">
              <a:extLst>
                <a:ext uri="{FF2B5EF4-FFF2-40B4-BE49-F238E27FC236}">
                  <a16:creationId xmlns:a16="http://schemas.microsoft.com/office/drawing/2014/main" id="{C6798103-A1B4-4AC8-B404-432D3B5BFDD9}"/>
                </a:ext>
              </a:extLst>
            </p:cNvPr>
            <p:cNvCxnSpPr>
              <a:cxnSpLocks noChangeShapeType="1"/>
            </p:cNvCxnSpPr>
            <p:nvPr/>
          </p:nvCxnSpPr>
          <p:spPr bwMode="auto">
            <a:xfrm flipH="1">
              <a:off x="554392" y="4899327"/>
              <a:ext cx="7865623" cy="0"/>
            </a:xfrm>
            <a:prstGeom prst="line">
              <a:avLst/>
            </a:prstGeom>
            <a:noFill/>
            <a:ln w="9525" algn="ctr">
              <a:solidFill>
                <a:srgbClr val="ABAEA5"/>
              </a:solidFill>
              <a:round/>
              <a:headEnd/>
              <a:tailEnd/>
            </a:ln>
            <a:extLst>
              <a:ext uri="{909E8E84-426E-40DD-AFC4-6F175D3DCCD1}">
                <a14:hiddenFill xmlns:a14="http://schemas.microsoft.com/office/drawing/2010/main">
                  <a:noFill/>
                </a14:hiddenFill>
              </a:ext>
            </a:extLst>
          </p:spPr>
        </p:cxnSp>
        <p:sp>
          <p:nvSpPr>
            <p:cNvPr id="14" name="Content Placeholder 2">
              <a:extLst>
                <a:ext uri="{FF2B5EF4-FFF2-40B4-BE49-F238E27FC236}">
                  <a16:creationId xmlns:a16="http://schemas.microsoft.com/office/drawing/2014/main" id="{0D0D0934-8E15-49B8-92D5-67225BD17FBB}"/>
                </a:ext>
              </a:extLst>
            </p:cNvPr>
            <p:cNvSpPr txBox="1">
              <a:spLocks/>
            </p:cNvSpPr>
            <p:nvPr/>
          </p:nvSpPr>
          <p:spPr bwMode="auto">
            <a:xfrm>
              <a:off x="2571688" y="5043498"/>
              <a:ext cx="5805579" cy="82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rgbClr val="0C163E"/>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rgbClr val="0C163E"/>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rgbClr val="0C163E"/>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rgbClr val="0C163E"/>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rgbClr val="0C163E"/>
                  </a:solidFill>
                  <a:latin typeface="+mn-lt"/>
                  <a:ea typeface="MS PGothic" pitchFamily="34" charset="-128"/>
                </a:defRPr>
              </a:lvl5pPr>
              <a:lvl6pPr marL="2514600" indent="-228600" algn="l" rtl="0" fontAlgn="base">
                <a:spcBef>
                  <a:spcPct val="20000"/>
                </a:spcBef>
                <a:spcAft>
                  <a:spcPct val="0"/>
                </a:spcAft>
                <a:buChar char="»"/>
                <a:defRPr sz="2000">
                  <a:solidFill>
                    <a:srgbClr val="0C163E"/>
                  </a:solidFill>
                  <a:latin typeface="+mn-lt"/>
                  <a:ea typeface="+mn-ea"/>
                </a:defRPr>
              </a:lvl6pPr>
              <a:lvl7pPr marL="2971800" indent="-228600" algn="l" rtl="0" fontAlgn="base">
                <a:spcBef>
                  <a:spcPct val="20000"/>
                </a:spcBef>
                <a:spcAft>
                  <a:spcPct val="0"/>
                </a:spcAft>
                <a:buChar char="»"/>
                <a:defRPr sz="2000">
                  <a:solidFill>
                    <a:srgbClr val="0C163E"/>
                  </a:solidFill>
                  <a:latin typeface="+mn-lt"/>
                  <a:ea typeface="+mn-ea"/>
                </a:defRPr>
              </a:lvl7pPr>
              <a:lvl8pPr marL="3429000" indent="-228600" algn="l" rtl="0" fontAlgn="base">
                <a:spcBef>
                  <a:spcPct val="20000"/>
                </a:spcBef>
                <a:spcAft>
                  <a:spcPct val="0"/>
                </a:spcAft>
                <a:buChar char="»"/>
                <a:defRPr sz="2000">
                  <a:solidFill>
                    <a:srgbClr val="0C163E"/>
                  </a:solidFill>
                  <a:latin typeface="+mn-lt"/>
                  <a:ea typeface="+mn-ea"/>
                </a:defRPr>
              </a:lvl8pPr>
              <a:lvl9pPr marL="3886200" indent="-228600" algn="l" rtl="0" fontAlgn="base">
                <a:spcBef>
                  <a:spcPct val="20000"/>
                </a:spcBef>
                <a:spcAft>
                  <a:spcPct val="0"/>
                </a:spcAft>
                <a:buChar char="»"/>
                <a:defRPr sz="2000">
                  <a:solidFill>
                    <a:srgbClr val="0C163E"/>
                  </a:solidFill>
                  <a:latin typeface="+mn-lt"/>
                  <a:ea typeface="+mn-ea"/>
                </a:defRPr>
              </a:lvl9pPr>
            </a:lstStyle>
            <a:p>
              <a:pPr eaLnBrk="1" hangingPunct="1">
                <a:lnSpc>
                  <a:spcPct val="94000"/>
                </a:lnSpc>
                <a:spcBef>
                  <a:spcPts val="700"/>
                </a:spcBef>
                <a:buClr>
                  <a:schemeClr val="tx2"/>
                </a:buClr>
                <a:buSzPct val="120000"/>
                <a:buFont typeface="Wingdings" panose="05000000000000000000" pitchFamily="2" charset="2"/>
                <a:buChar char="§"/>
                <a:defRPr/>
              </a:pPr>
              <a:r>
                <a:rPr lang="en-ZA" sz="1500" dirty="0">
                  <a:solidFill>
                    <a:srgbClr val="002A54"/>
                  </a:solidFill>
                </a:rPr>
                <a:t>A type of investment fund that tracks an index and is traded on a stock-exchange</a:t>
              </a:r>
            </a:p>
            <a:p>
              <a:pPr eaLnBrk="1" hangingPunct="1">
                <a:lnSpc>
                  <a:spcPct val="94000"/>
                </a:lnSpc>
                <a:spcBef>
                  <a:spcPts val="700"/>
                </a:spcBef>
                <a:buClr>
                  <a:schemeClr val="tx2"/>
                </a:buClr>
                <a:buSzPct val="120000"/>
                <a:buFont typeface="Wingdings" panose="05000000000000000000" pitchFamily="2" charset="2"/>
                <a:buChar char="§"/>
                <a:defRPr/>
              </a:pPr>
              <a:r>
                <a:rPr lang="en-ZA" sz="1500" dirty="0">
                  <a:solidFill>
                    <a:srgbClr val="002A54"/>
                  </a:solidFill>
                </a:rPr>
                <a:t>Index-tracking ETFs provide immediate exposure to a basket or group of securities, for instant diversification, at lower management fees</a:t>
              </a:r>
            </a:p>
            <a:p>
              <a:pPr eaLnBrk="1" hangingPunct="1">
                <a:lnSpc>
                  <a:spcPct val="94000"/>
                </a:lnSpc>
                <a:spcBef>
                  <a:spcPts val="700"/>
                </a:spcBef>
                <a:buClr>
                  <a:schemeClr val="tx2"/>
                </a:buClr>
                <a:buSzPct val="120000"/>
                <a:buFont typeface="Wingdings" panose="05000000000000000000" pitchFamily="2" charset="2"/>
                <a:buChar char="§"/>
                <a:defRPr/>
              </a:pPr>
              <a:endParaRPr lang="en-ZA" sz="1500" dirty="0">
                <a:solidFill>
                  <a:srgbClr val="002A54"/>
                </a:solidFill>
              </a:endParaRPr>
            </a:p>
          </p:txBody>
        </p:sp>
        <p:sp>
          <p:nvSpPr>
            <p:cNvPr id="18" name="TextBox 20">
              <a:extLst>
                <a:ext uri="{FF2B5EF4-FFF2-40B4-BE49-F238E27FC236}">
                  <a16:creationId xmlns:a16="http://schemas.microsoft.com/office/drawing/2014/main" id="{CD7F6EA7-17A5-4F1A-AEB1-15345CE3D375}"/>
                </a:ext>
              </a:extLst>
            </p:cNvPr>
            <p:cNvSpPr txBox="1">
              <a:spLocks noChangeArrowheads="1"/>
            </p:cNvSpPr>
            <p:nvPr/>
          </p:nvSpPr>
          <p:spPr bwMode="auto">
            <a:xfrm>
              <a:off x="581669" y="5212850"/>
              <a:ext cx="1846711" cy="646331"/>
            </a:xfrm>
            <a:prstGeom prst="rect">
              <a:avLst/>
            </a:prstGeom>
            <a:solidFill>
              <a:srgbClr val="002A54"/>
            </a:solidFill>
            <a:ln>
              <a:noFill/>
            </a:ln>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ZA" altLang="en-US" sz="1200" b="1" dirty="0">
                <a:solidFill>
                  <a:schemeClr val="bg1"/>
                </a:solidFill>
              </a:endParaRPr>
            </a:p>
            <a:p>
              <a:pPr algn="ctr"/>
              <a:r>
                <a:rPr lang="en-ZA" altLang="en-US" sz="1200" b="1" dirty="0">
                  <a:solidFill>
                    <a:schemeClr val="bg1"/>
                  </a:solidFill>
                </a:rPr>
                <a:t>Index-tracking ETFs</a:t>
              </a:r>
            </a:p>
            <a:p>
              <a:pPr algn="ctr"/>
              <a:endParaRPr lang="en-ZA" altLang="en-US" sz="1200" b="1" dirty="0">
                <a:solidFill>
                  <a:schemeClr val="bg1"/>
                </a:solidFill>
              </a:endParaRPr>
            </a:p>
          </p:txBody>
        </p:sp>
      </p:grpSp>
    </p:spTree>
    <p:extLst>
      <p:ext uri="{BB962C8B-B14F-4D97-AF65-F5344CB8AC3E}">
        <p14:creationId xmlns:p14="http://schemas.microsoft.com/office/powerpoint/2010/main" val="3790680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4116" y="2995333"/>
            <a:ext cx="7040984" cy="667967"/>
          </a:xfrm>
        </p:spPr>
        <p:txBody>
          <a:bodyPr/>
          <a:lstStyle/>
          <a:p>
            <a:r>
              <a:rPr lang="en-US" dirty="0"/>
              <a:t>CoreShares Top 50 ETF</a:t>
            </a:r>
          </a:p>
        </p:txBody>
      </p:sp>
    </p:spTree>
    <p:extLst>
      <p:ext uri="{BB962C8B-B14F-4D97-AF65-F5344CB8AC3E}">
        <p14:creationId xmlns:p14="http://schemas.microsoft.com/office/powerpoint/2010/main" val="4158314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58800" y="671512"/>
            <a:ext cx="8021638" cy="7413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kern="1200">
                <a:solidFill>
                  <a:schemeClr val="tx2">
                    <a:lumMod val="50000"/>
                  </a:schemeClr>
                </a:solidFill>
                <a:latin typeface="Trebuchet MS"/>
                <a:ea typeface="+mj-ea"/>
                <a:cs typeface="Trebuchet MS"/>
              </a:defRPr>
            </a:lvl1pPr>
          </a:lstStyle>
          <a:p>
            <a:pPr>
              <a:defRPr/>
            </a:pPr>
            <a:r>
              <a:rPr lang="en-GB" sz="2400" dirty="0">
                <a:solidFill>
                  <a:srgbClr val="10253F"/>
                </a:solidFill>
              </a:rPr>
              <a:t>CoreShares Top50: Overview</a:t>
            </a:r>
            <a:endParaRPr lang="en-GB" sz="2400" kern="0" dirty="0">
              <a:solidFill>
                <a:srgbClr val="10253F"/>
              </a:solidFill>
            </a:endParaRPr>
          </a:p>
        </p:txBody>
      </p:sp>
      <p:sp>
        <p:nvSpPr>
          <p:cNvPr id="2" name="Slide Number Placeholder 1"/>
          <p:cNvSpPr>
            <a:spLocks noGrp="1"/>
          </p:cNvSpPr>
          <p:nvPr>
            <p:ph type="sldNum" sz="quarter" idx="12"/>
          </p:nvPr>
        </p:nvSpPr>
        <p:spPr/>
        <p:txBody>
          <a:bodyPr/>
          <a:lstStyle/>
          <a:p>
            <a:pPr algn="ctr">
              <a:defRPr/>
            </a:pPr>
            <a:fld id="{FFB88E2A-7495-4898-8CF3-767D2CCE8A17}" type="slidenum">
              <a:rPr lang="en-US" smtClean="0">
                <a:solidFill>
                  <a:prstClr val="black"/>
                </a:solidFill>
              </a:rPr>
              <a:pPr algn="ctr">
                <a:defRPr/>
              </a:pPr>
              <a:t>8</a:t>
            </a:fld>
            <a:endParaRPr lang="en-US" dirty="0">
              <a:solidFill>
                <a:prstClr val="black"/>
              </a:solidFill>
            </a:endParaRPr>
          </a:p>
        </p:txBody>
      </p:sp>
      <p:sp>
        <p:nvSpPr>
          <p:cNvPr id="28" name="Rectangle 27">
            <a:extLst>
              <a:ext uri="{FF2B5EF4-FFF2-40B4-BE49-F238E27FC236}">
                <a16:creationId xmlns:a16="http://schemas.microsoft.com/office/drawing/2014/main" id="{2AB56BEA-C6AE-4680-8C9E-C7D7CBB0AE9C}"/>
              </a:ext>
            </a:extLst>
          </p:cNvPr>
          <p:cNvSpPr/>
          <p:nvPr/>
        </p:nvSpPr>
        <p:spPr>
          <a:xfrm>
            <a:off x="3159747" y="3835665"/>
            <a:ext cx="5672948" cy="658586"/>
          </a:xfrm>
          <a:prstGeom prst="rect">
            <a:avLst/>
          </a:prstGeom>
          <a:solidFill>
            <a:srgbClr val="D3D3D3"/>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5305D21D-A278-4B8C-A64D-3BF42FA941D6}"/>
              </a:ext>
            </a:extLst>
          </p:cNvPr>
          <p:cNvSpPr/>
          <p:nvPr/>
        </p:nvSpPr>
        <p:spPr>
          <a:xfrm>
            <a:off x="3159747" y="2748337"/>
            <a:ext cx="5672948" cy="658586"/>
          </a:xfrm>
          <a:prstGeom prst="rect">
            <a:avLst/>
          </a:prstGeom>
          <a:solidFill>
            <a:srgbClr val="D3D3D3"/>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F4C8B778-8D93-4000-A117-C71A412BCC6F}"/>
              </a:ext>
            </a:extLst>
          </p:cNvPr>
          <p:cNvSpPr/>
          <p:nvPr/>
        </p:nvSpPr>
        <p:spPr>
          <a:xfrm>
            <a:off x="2691069" y="4816383"/>
            <a:ext cx="6141626" cy="658586"/>
          </a:xfrm>
          <a:prstGeom prst="rect">
            <a:avLst/>
          </a:prstGeom>
          <a:solidFill>
            <a:srgbClr val="D3D3D3"/>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753DB27-BC65-4A79-9E34-000B0ADE9402}"/>
              </a:ext>
            </a:extLst>
          </p:cNvPr>
          <p:cNvSpPr/>
          <p:nvPr/>
        </p:nvSpPr>
        <p:spPr>
          <a:xfrm>
            <a:off x="2691069" y="1840125"/>
            <a:ext cx="6141626" cy="658586"/>
          </a:xfrm>
          <a:prstGeom prst="rect">
            <a:avLst/>
          </a:prstGeom>
          <a:solidFill>
            <a:srgbClr val="D3D3D3"/>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1CF34AF5-FD73-4758-B328-AA4CC7901F9F}"/>
              </a:ext>
            </a:extLst>
          </p:cNvPr>
          <p:cNvGrpSpPr/>
          <p:nvPr/>
        </p:nvGrpSpPr>
        <p:grpSpPr>
          <a:xfrm>
            <a:off x="3481728" y="1829175"/>
            <a:ext cx="5098709" cy="562385"/>
            <a:chOff x="4228927" y="1116212"/>
            <a:chExt cx="5976400" cy="749848"/>
          </a:xfrm>
        </p:grpSpPr>
        <p:sp>
          <p:nvSpPr>
            <p:cNvPr id="33" name="TextBox 33">
              <a:extLst>
                <a:ext uri="{FF2B5EF4-FFF2-40B4-BE49-F238E27FC236}">
                  <a16:creationId xmlns:a16="http://schemas.microsoft.com/office/drawing/2014/main" id="{20B7DCCB-D164-453A-8DEF-5B4D31B07AB4}"/>
                </a:ext>
              </a:extLst>
            </p:cNvPr>
            <p:cNvSpPr txBox="1"/>
            <p:nvPr/>
          </p:nvSpPr>
          <p:spPr>
            <a:xfrm>
              <a:off x="4228927" y="1116212"/>
              <a:ext cx="5976400" cy="492443"/>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b="1" cap="all" dirty="0">
                  <a:solidFill>
                    <a:srgbClr val="002A54"/>
                  </a:solidFill>
                </a:rPr>
                <a:t>Tracks the S&amp;P SA Top 50 </a:t>
              </a:r>
            </a:p>
          </p:txBody>
        </p:sp>
        <p:sp>
          <p:nvSpPr>
            <p:cNvPr id="34" name="TextBox 34">
              <a:extLst>
                <a:ext uri="{FF2B5EF4-FFF2-40B4-BE49-F238E27FC236}">
                  <a16:creationId xmlns:a16="http://schemas.microsoft.com/office/drawing/2014/main" id="{ABCD9AA0-E55F-4F35-A1B0-EA8A307622A4}"/>
                </a:ext>
              </a:extLst>
            </p:cNvPr>
            <p:cNvSpPr txBox="1"/>
            <p:nvPr/>
          </p:nvSpPr>
          <p:spPr>
            <a:xfrm>
              <a:off x="4228927" y="1517246"/>
              <a:ext cx="5960539" cy="348814"/>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defRPr/>
              </a:pPr>
              <a:r>
                <a:rPr lang="en-US" sz="1100" dirty="0">
                  <a:solidFill>
                    <a:srgbClr val="002A54"/>
                  </a:solidFill>
                </a:rPr>
                <a:t>The Funds consist of South Africa’s 50 largest shares, by Free-float adjusted market cap </a:t>
              </a:r>
              <a:endParaRPr kumimoji="0" lang="en-US" sz="1100" b="0" i="0" u="none" strike="noStrike" kern="1200" cap="none" spc="0" normalizeH="0" baseline="0" noProof="0" dirty="0">
                <a:ln>
                  <a:noFill/>
                </a:ln>
                <a:solidFill>
                  <a:srgbClr val="002A54"/>
                </a:solidFill>
                <a:effectLst/>
                <a:uLnTx/>
                <a:uFillTx/>
                <a:latin typeface="Calibri" panose="020F0502020204030204"/>
                <a:ea typeface="+mn-ea"/>
                <a:cs typeface="+mn-cs"/>
              </a:endParaRPr>
            </a:p>
          </p:txBody>
        </p:sp>
      </p:grpSp>
      <p:grpSp>
        <p:nvGrpSpPr>
          <p:cNvPr id="35" name="Group 34">
            <a:extLst>
              <a:ext uri="{FF2B5EF4-FFF2-40B4-BE49-F238E27FC236}">
                <a16:creationId xmlns:a16="http://schemas.microsoft.com/office/drawing/2014/main" id="{637B70CB-058C-4D24-A833-853AB347BD9C}"/>
              </a:ext>
            </a:extLst>
          </p:cNvPr>
          <p:cNvGrpSpPr/>
          <p:nvPr/>
        </p:nvGrpSpPr>
        <p:grpSpPr>
          <a:xfrm>
            <a:off x="3840958" y="2737823"/>
            <a:ext cx="4482300" cy="562385"/>
            <a:chOff x="4707898" y="2327162"/>
            <a:chExt cx="5976400" cy="749848"/>
          </a:xfrm>
        </p:grpSpPr>
        <p:sp>
          <p:nvSpPr>
            <p:cNvPr id="36" name="TextBox 36">
              <a:extLst>
                <a:ext uri="{FF2B5EF4-FFF2-40B4-BE49-F238E27FC236}">
                  <a16:creationId xmlns:a16="http://schemas.microsoft.com/office/drawing/2014/main" id="{D7040E15-DFAF-4A12-A1FA-794380E439B7}"/>
                </a:ext>
              </a:extLst>
            </p:cNvPr>
            <p:cNvSpPr txBox="1"/>
            <p:nvPr/>
          </p:nvSpPr>
          <p:spPr>
            <a:xfrm>
              <a:off x="4707898" y="2327162"/>
              <a:ext cx="5976400" cy="492443"/>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b="1" cap="all" dirty="0">
                  <a:solidFill>
                    <a:srgbClr val="002A54"/>
                  </a:solidFill>
                </a:rPr>
                <a:t>10% SMART Cap </a:t>
              </a:r>
            </a:p>
          </p:txBody>
        </p:sp>
        <p:sp>
          <p:nvSpPr>
            <p:cNvPr id="37" name="TextBox 37">
              <a:extLst>
                <a:ext uri="{FF2B5EF4-FFF2-40B4-BE49-F238E27FC236}">
                  <a16:creationId xmlns:a16="http://schemas.microsoft.com/office/drawing/2014/main" id="{FA03227D-5DB3-479B-A465-E7EA7B1AA9AD}"/>
                </a:ext>
              </a:extLst>
            </p:cNvPr>
            <p:cNvSpPr txBox="1"/>
            <p:nvPr/>
          </p:nvSpPr>
          <p:spPr>
            <a:xfrm>
              <a:off x="4707898" y="2728196"/>
              <a:ext cx="5960539" cy="348814"/>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defRPr/>
              </a:pPr>
              <a:r>
                <a:rPr lang="en-US" sz="1100" dirty="0">
                  <a:solidFill>
                    <a:srgbClr val="002A54"/>
                  </a:solidFill>
                </a:rPr>
                <a:t>No stock will have a weight greater than 10% </a:t>
              </a:r>
            </a:p>
          </p:txBody>
        </p:sp>
      </p:grpSp>
      <p:grpSp>
        <p:nvGrpSpPr>
          <p:cNvPr id="38" name="Group 37">
            <a:extLst>
              <a:ext uri="{FF2B5EF4-FFF2-40B4-BE49-F238E27FC236}">
                <a16:creationId xmlns:a16="http://schemas.microsoft.com/office/drawing/2014/main" id="{E9B7893B-327D-4D19-BC1E-B25143320131}"/>
              </a:ext>
            </a:extLst>
          </p:cNvPr>
          <p:cNvGrpSpPr/>
          <p:nvPr/>
        </p:nvGrpSpPr>
        <p:grpSpPr>
          <a:xfrm>
            <a:off x="3849830" y="3789370"/>
            <a:ext cx="4860166" cy="731662"/>
            <a:chOff x="4736926" y="3776932"/>
            <a:chExt cx="5976400" cy="975551"/>
          </a:xfrm>
        </p:grpSpPr>
        <p:sp>
          <p:nvSpPr>
            <p:cNvPr id="39" name="TextBox 39">
              <a:extLst>
                <a:ext uri="{FF2B5EF4-FFF2-40B4-BE49-F238E27FC236}">
                  <a16:creationId xmlns:a16="http://schemas.microsoft.com/office/drawing/2014/main" id="{A623E6BE-19FE-452A-B903-63B69884031F}"/>
                </a:ext>
              </a:extLst>
            </p:cNvPr>
            <p:cNvSpPr txBox="1"/>
            <p:nvPr/>
          </p:nvSpPr>
          <p:spPr>
            <a:xfrm>
              <a:off x="4736926" y="3776932"/>
              <a:ext cx="5976400" cy="492443"/>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dirty="0">
                  <a:ln>
                    <a:noFill/>
                  </a:ln>
                  <a:solidFill>
                    <a:srgbClr val="002A54"/>
                  </a:solidFill>
                  <a:effectLst/>
                  <a:uLnTx/>
                  <a:uFillTx/>
                  <a:latin typeface="Calibri"/>
                  <a:ea typeface="+mn-ea"/>
                  <a:cs typeface="+mn-cs"/>
                </a:rPr>
                <a:t>More Diversified  </a:t>
              </a:r>
            </a:p>
          </p:txBody>
        </p:sp>
        <p:sp>
          <p:nvSpPr>
            <p:cNvPr id="40" name="TextBox 40">
              <a:extLst>
                <a:ext uri="{FF2B5EF4-FFF2-40B4-BE49-F238E27FC236}">
                  <a16:creationId xmlns:a16="http://schemas.microsoft.com/office/drawing/2014/main" id="{29DF301B-F9AD-40DC-BAF0-338C8846FBA8}"/>
                </a:ext>
              </a:extLst>
            </p:cNvPr>
            <p:cNvSpPr txBox="1"/>
            <p:nvPr/>
          </p:nvSpPr>
          <p:spPr>
            <a:xfrm>
              <a:off x="4736926" y="4177966"/>
              <a:ext cx="5960539" cy="574517"/>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2A54"/>
                  </a:solidFill>
                  <a:effectLst/>
                  <a:uLnTx/>
                  <a:uFillTx/>
                  <a:latin typeface="Calibri"/>
                  <a:ea typeface="+mn-ea"/>
                  <a:cs typeface="+mn-cs"/>
                </a:rPr>
                <a:t>Because our market is concentrated (e.g. Naspers), by capping you improve your risk data by spreading your investment exposure across more companies</a:t>
              </a:r>
            </a:p>
          </p:txBody>
        </p:sp>
      </p:grpSp>
      <p:grpSp>
        <p:nvGrpSpPr>
          <p:cNvPr id="41" name="Group 40">
            <a:extLst>
              <a:ext uri="{FF2B5EF4-FFF2-40B4-BE49-F238E27FC236}">
                <a16:creationId xmlns:a16="http://schemas.microsoft.com/office/drawing/2014/main" id="{84E0EC6D-4D41-4B93-A74C-97194322518C}"/>
              </a:ext>
            </a:extLst>
          </p:cNvPr>
          <p:cNvGrpSpPr/>
          <p:nvPr/>
        </p:nvGrpSpPr>
        <p:grpSpPr>
          <a:xfrm>
            <a:off x="3481729" y="4777281"/>
            <a:ext cx="4482300" cy="731662"/>
            <a:chOff x="4228927" y="5084557"/>
            <a:chExt cx="5976400" cy="975551"/>
          </a:xfrm>
        </p:grpSpPr>
        <p:sp>
          <p:nvSpPr>
            <p:cNvPr id="42" name="TextBox 72">
              <a:extLst>
                <a:ext uri="{FF2B5EF4-FFF2-40B4-BE49-F238E27FC236}">
                  <a16:creationId xmlns:a16="http://schemas.microsoft.com/office/drawing/2014/main" id="{01D2EA53-4B99-47C4-A0AA-0A713DABE6C0}"/>
                </a:ext>
              </a:extLst>
            </p:cNvPr>
            <p:cNvSpPr txBox="1"/>
            <p:nvPr/>
          </p:nvSpPr>
          <p:spPr>
            <a:xfrm>
              <a:off x="4228927" y="5084557"/>
              <a:ext cx="5976400" cy="492443"/>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dirty="0">
                  <a:ln>
                    <a:noFill/>
                  </a:ln>
                  <a:solidFill>
                    <a:srgbClr val="002A54"/>
                  </a:solidFill>
                  <a:effectLst/>
                  <a:uLnTx/>
                  <a:uFillTx/>
                  <a:latin typeface="Calibri" panose="020F0502020204030204"/>
                  <a:ea typeface="+mn-ea"/>
                  <a:cs typeface="+mn-cs"/>
                </a:rPr>
                <a:t>More mid cap</a:t>
              </a:r>
            </a:p>
          </p:txBody>
        </p:sp>
        <p:sp>
          <p:nvSpPr>
            <p:cNvPr id="43" name="TextBox 73">
              <a:extLst>
                <a:ext uri="{FF2B5EF4-FFF2-40B4-BE49-F238E27FC236}">
                  <a16:creationId xmlns:a16="http://schemas.microsoft.com/office/drawing/2014/main" id="{EA9549D4-FF05-4DE3-876B-0BD512EEFB4C}"/>
                </a:ext>
              </a:extLst>
            </p:cNvPr>
            <p:cNvSpPr txBox="1"/>
            <p:nvPr/>
          </p:nvSpPr>
          <p:spPr>
            <a:xfrm>
              <a:off x="4228927" y="5485591"/>
              <a:ext cx="5960539" cy="574517"/>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A54"/>
                  </a:solidFill>
                  <a:effectLst/>
                  <a:uLnTx/>
                  <a:uFillTx/>
                  <a:latin typeface="Calibri"/>
                  <a:ea typeface="+mn-ea"/>
                  <a:cs typeface="+mn-cs"/>
                </a:rPr>
                <a:t>The extra 10 shares increases your exposure to an additional 10 smaller companies with good growth opportunities</a:t>
              </a:r>
            </a:p>
          </p:txBody>
        </p:sp>
      </p:grpSp>
      <p:cxnSp>
        <p:nvCxnSpPr>
          <p:cNvPr id="44" name="Straight Connector 43">
            <a:extLst>
              <a:ext uri="{FF2B5EF4-FFF2-40B4-BE49-F238E27FC236}">
                <a16:creationId xmlns:a16="http://schemas.microsoft.com/office/drawing/2014/main" id="{6E945006-E94E-462B-BF36-F862E174A4D2}"/>
              </a:ext>
            </a:extLst>
          </p:cNvPr>
          <p:cNvCxnSpPr>
            <a:cxnSpLocks/>
          </p:cNvCxnSpPr>
          <p:nvPr/>
        </p:nvCxnSpPr>
        <p:spPr>
          <a:xfrm>
            <a:off x="1532886" y="4510265"/>
            <a:ext cx="1138118" cy="635411"/>
          </a:xfrm>
          <a:prstGeom prst="line">
            <a:avLst/>
          </a:prstGeom>
          <a:noFill/>
          <a:ln w="152400" cap="flat" cmpd="sng" algn="ctr">
            <a:solidFill>
              <a:srgbClr val="00ADD8"/>
            </a:solidFill>
            <a:prstDash val="solid"/>
            <a:miter lim="800000"/>
          </a:ln>
          <a:effectLst>
            <a:outerShdw blurRad="50800" dist="38100" dir="5400000" algn="t" rotWithShape="0">
              <a:prstClr val="black">
                <a:alpha val="40000"/>
              </a:prstClr>
            </a:outerShdw>
          </a:effectLst>
        </p:spPr>
      </p:cxnSp>
      <p:sp>
        <p:nvSpPr>
          <p:cNvPr id="45" name="Oval 44">
            <a:extLst>
              <a:ext uri="{FF2B5EF4-FFF2-40B4-BE49-F238E27FC236}">
                <a16:creationId xmlns:a16="http://schemas.microsoft.com/office/drawing/2014/main" id="{8F98DD61-CC9E-4C2B-A5FB-10BBA1E8AAA2}"/>
              </a:ext>
            </a:extLst>
          </p:cNvPr>
          <p:cNvSpPr/>
          <p:nvPr/>
        </p:nvSpPr>
        <p:spPr>
          <a:xfrm>
            <a:off x="2385255" y="4816383"/>
            <a:ext cx="658586" cy="658586"/>
          </a:xfrm>
          <a:prstGeom prst="ellipse">
            <a:avLst/>
          </a:prstGeom>
          <a:solidFill>
            <a:srgbClr val="00ADD8"/>
          </a:solidFill>
          <a:ln w="12700" cap="flat" cmpd="sng" algn="ctr">
            <a:noFill/>
            <a:prstDash val="solid"/>
            <a:miter lim="800000"/>
          </a:ln>
          <a:effectLst>
            <a:outerShdw blurRad="50800" dist="38100" dir="5400000" algn="t" rotWithShape="0">
              <a:prstClr val="black">
                <a:alpha val="40000"/>
              </a:prstClr>
            </a:outerShdw>
          </a:effectLst>
        </p:spPr>
        <p:txBody>
          <a:bodyPr rot="0" spcFirstLastPara="0" vert="horz" wrap="square" lIns="0" tIns="34290" rIns="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04</a:t>
            </a:r>
          </a:p>
        </p:txBody>
      </p:sp>
      <p:sp>
        <p:nvSpPr>
          <p:cNvPr id="46" name="Freeform 14">
            <a:extLst>
              <a:ext uri="{FF2B5EF4-FFF2-40B4-BE49-F238E27FC236}">
                <a16:creationId xmlns:a16="http://schemas.microsoft.com/office/drawing/2014/main" id="{88385FC6-909D-4386-B8AE-23A193062FF2}"/>
              </a:ext>
            </a:extLst>
          </p:cNvPr>
          <p:cNvSpPr>
            <a:spLocks/>
          </p:cNvSpPr>
          <p:nvPr/>
        </p:nvSpPr>
        <p:spPr bwMode="auto">
          <a:xfrm>
            <a:off x="311305" y="1898507"/>
            <a:ext cx="1732360" cy="3464719"/>
          </a:xfrm>
          <a:custGeom>
            <a:avLst/>
            <a:gdLst>
              <a:gd name="T0" fmla="*/ 0 w 3559"/>
              <a:gd name="T1" fmla="*/ 0 h 7118"/>
              <a:gd name="T2" fmla="*/ 3559 w 3559"/>
              <a:gd name="T3" fmla="*/ 3559 h 7118"/>
              <a:gd name="T4" fmla="*/ 0 w 3559"/>
              <a:gd name="T5" fmla="*/ 7118 h 7118"/>
              <a:gd name="T6" fmla="*/ 0 w 3559"/>
              <a:gd name="T7" fmla="*/ 6593 h 7118"/>
              <a:gd name="T8" fmla="*/ 3034 w 3559"/>
              <a:gd name="T9" fmla="*/ 3559 h 7118"/>
              <a:gd name="T10" fmla="*/ 0 w 3559"/>
              <a:gd name="T11" fmla="*/ 525 h 7118"/>
              <a:gd name="T12" fmla="*/ 0 w 3559"/>
              <a:gd name="T13" fmla="*/ 0 h 7118"/>
            </a:gdLst>
            <a:ahLst/>
            <a:cxnLst>
              <a:cxn ang="0">
                <a:pos x="T0" y="T1"/>
              </a:cxn>
              <a:cxn ang="0">
                <a:pos x="T2" y="T3"/>
              </a:cxn>
              <a:cxn ang="0">
                <a:pos x="T4" y="T5"/>
              </a:cxn>
              <a:cxn ang="0">
                <a:pos x="T6" y="T7"/>
              </a:cxn>
              <a:cxn ang="0">
                <a:pos x="T8" y="T9"/>
              </a:cxn>
              <a:cxn ang="0">
                <a:pos x="T10" y="T11"/>
              </a:cxn>
              <a:cxn ang="0">
                <a:pos x="T12" y="T13"/>
              </a:cxn>
            </a:cxnLst>
            <a:rect l="0" t="0" r="r" b="b"/>
            <a:pathLst>
              <a:path w="3559" h="7118">
                <a:moveTo>
                  <a:pt x="0" y="0"/>
                </a:moveTo>
                <a:cubicBezTo>
                  <a:pt x="1966" y="0"/>
                  <a:pt x="3559" y="1594"/>
                  <a:pt x="3559" y="3559"/>
                </a:cubicBezTo>
                <a:cubicBezTo>
                  <a:pt x="3559" y="5525"/>
                  <a:pt x="1966" y="7118"/>
                  <a:pt x="0" y="7118"/>
                </a:cubicBezTo>
                <a:lnTo>
                  <a:pt x="0" y="6593"/>
                </a:lnTo>
                <a:cubicBezTo>
                  <a:pt x="1676" y="6593"/>
                  <a:pt x="3034" y="5235"/>
                  <a:pt x="3034" y="3559"/>
                </a:cubicBezTo>
                <a:cubicBezTo>
                  <a:pt x="3034" y="1884"/>
                  <a:pt x="1676" y="525"/>
                  <a:pt x="0" y="525"/>
                </a:cubicBezTo>
                <a:lnTo>
                  <a:pt x="0" y="0"/>
                </a:lnTo>
                <a:close/>
              </a:path>
            </a:pathLst>
          </a:custGeom>
          <a:solidFill>
            <a:srgbClr val="00ADD8"/>
          </a:solidFill>
          <a:ln w="0">
            <a:noFill/>
            <a:prstDash val="solid"/>
            <a:round/>
            <a:headEnd/>
            <a:tailEnd/>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cxnSp>
        <p:nvCxnSpPr>
          <p:cNvPr id="47" name="Straight Connector 46">
            <a:extLst>
              <a:ext uri="{FF2B5EF4-FFF2-40B4-BE49-F238E27FC236}">
                <a16:creationId xmlns:a16="http://schemas.microsoft.com/office/drawing/2014/main" id="{89C10C61-3E3A-4DCB-B981-E8E65BF25940}"/>
              </a:ext>
            </a:extLst>
          </p:cNvPr>
          <p:cNvCxnSpPr>
            <a:cxnSpLocks/>
          </p:cNvCxnSpPr>
          <p:nvPr/>
        </p:nvCxnSpPr>
        <p:spPr>
          <a:xfrm>
            <a:off x="1532886" y="3884542"/>
            <a:ext cx="1588761" cy="249626"/>
          </a:xfrm>
          <a:prstGeom prst="line">
            <a:avLst/>
          </a:prstGeom>
          <a:noFill/>
          <a:ln w="152400" cap="flat" cmpd="sng" algn="ctr">
            <a:solidFill>
              <a:srgbClr val="FF9F19"/>
            </a:solidFill>
            <a:prstDash val="solid"/>
            <a:miter lim="800000"/>
          </a:ln>
          <a:effectLst>
            <a:outerShdw blurRad="50800" dist="38100" dir="5400000" algn="t" rotWithShape="0">
              <a:prstClr val="black">
                <a:alpha val="40000"/>
              </a:prstClr>
            </a:outerShdw>
          </a:effectLst>
        </p:spPr>
      </p:cxnSp>
      <p:sp>
        <p:nvSpPr>
          <p:cNvPr id="48" name="Oval 47">
            <a:extLst>
              <a:ext uri="{FF2B5EF4-FFF2-40B4-BE49-F238E27FC236}">
                <a16:creationId xmlns:a16="http://schemas.microsoft.com/office/drawing/2014/main" id="{B8A9BFC8-4B89-4E5C-AD9E-07327942E2CC}"/>
              </a:ext>
            </a:extLst>
          </p:cNvPr>
          <p:cNvSpPr/>
          <p:nvPr/>
        </p:nvSpPr>
        <p:spPr>
          <a:xfrm>
            <a:off x="2823144" y="3835665"/>
            <a:ext cx="658586" cy="658586"/>
          </a:xfrm>
          <a:prstGeom prst="ellipse">
            <a:avLst/>
          </a:prstGeom>
          <a:solidFill>
            <a:srgbClr val="FF9F19"/>
          </a:solidFill>
          <a:ln w="12700" cap="flat" cmpd="sng" algn="ctr">
            <a:noFill/>
            <a:prstDash val="solid"/>
            <a:miter lim="800000"/>
          </a:ln>
          <a:effectLst>
            <a:outerShdw blurRad="50800" dist="38100" dir="5400000" algn="t" rotWithShape="0">
              <a:prstClr val="black">
                <a:alpha val="40000"/>
              </a:prstClr>
            </a:outerShdw>
          </a:effectLst>
        </p:spPr>
        <p:txBody>
          <a:bodyPr rot="0" spcFirstLastPara="0" vert="horz" wrap="square" lIns="0" tIns="34290" rIns="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03</a:t>
            </a:r>
          </a:p>
        </p:txBody>
      </p:sp>
      <p:sp>
        <p:nvSpPr>
          <p:cNvPr id="49" name="Freeform 11">
            <a:extLst>
              <a:ext uri="{FF2B5EF4-FFF2-40B4-BE49-F238E27FC236}">
                <a16:creationId xmlns:a16="http://schemas.microsoft.com/office/drawing/2014/main" id="{4BD2346E-2856-4250-9FE0-51F96FDF85BB}"/>
              </a:ext>
            </a:extLst>
          </p:cNvPr>
          <p:cNvSpPr>
            <a:spLocks/>
          </p:cNvSpPr>
          <p:nvPr/>
        </p:nvSpPr>
        <p:spPr bwMode="auto">
          <a:xfrm>
            <a:off x="311305" y="2153301"/>
            <a:ext cx="1476375" cy="2955131"/>
          </a:xfrm>
          <a:custGeom>
            <a:avLst/>
            <a:gdLst>
              <a:gd name="T0" fmla="*/ 0 w 3034"/>
              <a:gd name="T1" fmla="*/ 0 h 6068"/>
              <a:gd name="T2" fmla="*/ 3034 w 3034"/>
              <a:gd name="T3" fmla="*/ 3034 h 6068"/>
              <a:gd name="T4" fmla="*/ 0 w 3034"/>
              <a:gd name="T5" fmla="*/ 6068 h 6068"/>
              <a:gd name="T6" fmla="*/ 0 w 3034"/>
              <a:gd name="T7" fmla="*/ 5543 h 6068"/>
              <a:gd name="T8" fmla="*/ 2510 w 3034"/>
              <a:gd name="T9" fmla="*/ 3034 h 6068"/>
              <a:gd name="T10" fmla="*/ 0 w 3034"/>
              <a:gd name="T11" fmla="*/ 525 h 6068"/>
              <a:gd name="T12" fmla="*/ 0 w 3034"/>
              <a:gd name="T13" fmla="*/ 0 h 6068"/>
            </a:gdLst>
            <a:ahLst/>
            <a:cxnLst>
              <a:cxn ang="0">
                <a:pos x="T0" y="T1"/>
              </a:cxn>
              <a:cxn ang="0">
                <a:pos x="T2" y="T3"/>
              </a:cxn>
              <a:cxn ang="0">
                <a:pos x="T4" y="T5"/>
              </a:cxn>
              <a:cxn ang="0">
                <a:pos x="T6" y="T7"/>
              </a:cxn>
              <a:cxn ang="0">
                <a:pos x="T8" y="T9"/>
              </a:cxn>
              <a:cxn ang="0">
                <a:pos x="T10" y="T11"/>
              </a:cxn>
              <a:cxn ang="0">
                <a:pos x="T12" y="T13"/>
              </a:cxn>
            </a:cxnLst>
            <a:rect l="0" t="0" r="r" b="b"/>
            <a:pathLst>
              <a:path w="3034" h="6068">
                <a:moveTo>
                  <a:pt x="0" y="0"/>
                </a:moveTo>
                <a:cubicBezTo>
                  <a:pt x="1676" y="0"/>
                  <a:pt x="3034" y="1359"/>
                  <a:pt x="3034" y="3034"/>
                </a:cubicBezTo>
                <a:cubicBezTo>
                  <a:pt x="3034" y="4710"/>
                  <a:pt x="1676" y="6068"/>
                  <a:pt x="0" y="6068"/>
                </a:cubicBezTo>
                <a:lnTo>
                  <a:pt x="0" y="5543"/>
                </a:lnTo>
                <a:cubicBezTo>
                  <a:pt x="1386" y="5543"/>
                  <a:pt x="2510" y="4420"/>
                  <a:pt x="2510" y="3034"/>
                </a:cubicBezTo>
                <a:cubicBezTo>
                  <a:pt x="2510" y="1649"/>
                  <a:pt x="1386" y="525"/>
                  <a:pt x="0" y="525"/>
                </a:cubicBezTo>
                <a:lnTo>
                  <a:pt x="0" y="0"/>
                </a:lnTo>
                <a:close/>
              </a:path>
            </a:pathLst>
          </a:custGeom>
          <a:solidFill>
            <a:srgbClr val="FF9F19"/>
          </a:solidFill>
          <a:ln w="0">
            <a:noFill/>
            <a:prstDash val="solid"/>
            <a:round/>
            <a:headEnd/>
            <a:tailEnd/>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cxnSp>
        <p:nvCxnSpPr>
          <p:cNvPr id="50" name="Straight Connector 49">
            <a:extLst>
              <a:ext uri="{FF2B5EF4-FFF2-40B4-BE49-F238E27FC236}">
                <a16:creationId xmlns:a16="http://schemas.microsoft.com/office/drawing/2014/main" id="{E5B84E15-022C-45F2-9766-B36948617971}"/>
              </a:ext>
            </a:extLst>
          </p:cNvPr>
          <p:cNvCxnSpPr>
            <a:cxnSpLocks/>
          </p:cNvCxnSpPr>
          <p:nvPr/>
        </p:nvCxnSpPr>
        <p:spPr>
          <a:xfrm flipV="1">
            <a:off x="1354022" y="3077630"/>
            <a:ext cx="1754872" cy="352922"/>
          </a:xfrm>
          <a:prstGeom prst="line">
            <a:avLst/>
          </a:prstGeom>
          <a:noFill/>
          <a:ln w="152400" cap="flat" cmpd="sng" algn="ctr">
            <a:solidFill>
              <a:srgbClr val="A6192E"/>
            </a:solidFill>
            <a:prstDash val="solid"/>
            <a:miter lim="800000"/>
          </a:ln>
          <a:effectLst>
            <a:outerShdw blurRad="50800" dist="38100" dir="5400000" algn="t" rotWithShape="0">
              <a:prstClr val="black">
                <a:alpha val="40000"/>
              </a:prstClr>
            </a:outerShdw>
          </a:effectLst>
        </p:spPr>
      </p:cxnSp>
      <p:sp>
        <p:nvSpPr>
          <p:cNvPr id="51" name="Oval 50">
            <a:extLst>
              <a:ext uri="{FF2B5EF4-FFF2-40B4-BE49-F238E27FC236}">
                <a16:creationId xmlns:a16="http://schemas.microsoft.com/office/drawing/2014/main" id="{B7DDF7E6-9B86-4E7B-8291-95EA481D3B97}"/>
              </a:ext>
            </a:extLst>
          </p:cNvPr>
          <p:cNvSpPr/>
          <p:nvPr/>
        </p:nvSpPr>
        <p:spPr>
          <a:xfrm>
            <a:off x="2823144" y="2748337"/>
            <a:ext cx="658586" cy="658586"/>
          </a:xfrm>
          <a:prstGeom prst="ellipse">
            <a:avLst/>
          </a:prstGeom>
          <a:solidFill>
            <a:srgbClr val="A6192E"/>
          </a:solidFill>
          <a:ln w="12700" cap="flat" cmpd="sng" algn="ctr">
            <a:noFill/>
            <a:prstDash val="solid"/>
            <a:miter lim="800000"/>
          </a:ln>
          <a:effectLst>
            <a:outerShdw blurRad="50800" dist="38100" dir="5400000" algn="t" rotWithShape="0">
              <a:prstClr val="black">
                <a:alpha val="40000"/>
              </a:prstClr>
            </a:outerShdw>
          </a:effectLst>
        </p:spPr>
        <p:txBody>
          <a:bodyPr rot="0" spcFirstLastPara="0" vert="horz" wrap="square" lIns="0" tIns="34290" rIns="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02</a:t>
            </a:r>
          </a:p>
        </p:txBody>
      </p:sp>
      <p:sp>
        <p:nvSpPr>
          <p:cNvPr id="52" name="Freeform 8">
            <a:extLst>
              <a:ext uri="{FF2B5EF4-FFF2-40B4-BE49-F238E27FC236}">
                <a16:creationId xmlns:a16="http://schemas.microsoft.com/office/drawing/2014/main" id="{01D18042-10BA-46C9-988D-AE2374B0A186}"/>
              </a:ext>
            </a:extLst>
          </p:cNvPr>
          <p:cNvSpPr>
            <a:spLocks/>
          </p:cNvSpPr>
          <p:nvPr/>
        </p:nvSpPr>
        <p:spPr bwMode="auto">
          <a:xfrm>
            <a:off x="311305" y="2409285"/>
            <a:ext cx="1221581" cy="2443163"/>
          </a:xfrm>
          <a:custGeom>
            <a:avLst/>
            <a:gdLst>
              <a:gd name="T0" fmla="*/ 0 w 2510"/>
              <a:gd name="T1" fmla="*/ 0 h 5018"/>
              <a:gd name="T2" fmla="*/ 2510 w 2510"/>
              <a:gd name="T3" fmla="*/ 2509 h 5018"/>
              <a:gd name="T4" fmla="*/ 0 w 2510"/>
              <a:gd name="T5" fmla="*/ 5018 h 5018"/>
              <a:gd name="T6" fmla="*/ 0 w 2510"/>
              <a:gd name="T7" fmla="*/ 4493 h 5018"/>
              <a:gd name="T8" fmla="*/ 1985 w 2510"/>
              <a:gd name="T9" fmla="*/ 2509 h 5018"/>
              <a:gd name="T10" fmla="*/ 0 w 2510"/>
              <a:gd name="T11" fmla="*/ 525 h 5018"/>
              <a:gd name="T12" fmla="*/ 0 w 2510"/>
              <a:gd name="T13" fmla="*/ 0 h 5018"/>
            </a:gdLst>
            <a:ahLst/>
            <a:cxnLst>
              <a:cxn ang="0">
                <a:pos x="T0" y="T1"/>
              </a:cxn>
              <a:cxn ang="0">
                <a:pos x="T2" y="T3"/>
              </a:cxn>
              <a:cxn ang="0">
                <a:pos x="T4" y="T5"/>
              </a:cxn>
              <a:cxn ang="0">
                <a:pos x="T6" y="T7"/>
              </a:cxn>
              <a:cxn ang="0">
                <a:pos x="T8" y="T9"/>
              </a:cxn>
              <a:cxn ang="0">
                <a:pos x="T10" y="T11"/>
              </a:cxn>
              <a:cxn ang="0">
                <a:pos x="T12" y="T13"/>
              </a:cxn>
            </a:cxnLst>
            <a:rect l="0" t="0" r="r" b="b"/>
            <a:pathLst>
              <a:path w="2510" h="5018">
                <a:moveTo>
                  <a:pt x="0" y="0"/>
                </a:moveTo>
                <a:cubicBezTo>
                  <a:pt x="1386" y="0"/>
                  <a:pt x="2510" y="1124"/>
                  <a:pt x="2510" y="2509"/>
                </a:cubicBezTo>
                <a:cubicBezTo>
                  <a:pt x="2510" y="3895"/>
                  <a:pt x="1386" y="5018"/>
                  <a:pt x="0" y="5018"/>
                </a:cubicBezTo>
                <a:lnTo>
                  <a:pt x="0" y="4493"/>
                </a:lnTo>
                <a:cubicBezTo>
                  <a:pt x="1096" y="4493"/>
                  <a:pt x="1985" y="3605"/>
                  <a:pt x="1985" y="2509"/>
                </a:cubicBezTo>
                <a:cubicBezTo>
                  <a:pt x="1985" y="1413"/>
                  <a:pt x="1096" y="525"/>
                  <a:pt x="0" y="525"/>
                </a:cubicBezTo>
                <a:lnTo>
                  <a:pt x="0" y="0"/>
                </a:lnTo>
                <a:close/>
              </a:path>
            </a:pathLst>
          </a:custGeom>
          <a:solidFill>
            <a:srgbClr val="A6192E"/>
          </a:solidFill>
          <a:ln w="0">
            <a:noFill/>
            <a:prstDash val="solid"/>
            <a:round/>
            <a:headEnd/>
            <a:tailEnd/>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cxnSp>
        <p:nvCxnSpPr>
          <p:cNvPr id="53" name="Straight Connector 52">
            <a:extLst>
              <a:ext uri="{FF2B5EF4-FFF2-40B4-BE49-F238E27FC236}">
                <a16:creationId xmlns:a16="http://schemas.microsoft.com/office/drawing/2014/main" id="{931AB199-F092-4A07-9601-17857C8EE575}"/>
              </a:ext>
            </a:extLst>
          </p:cNvPr>
          <p:cNvCxnSpPr>
            <a:cxnSpLocks/>
          </p:cNvCxnSpPr>
          <p:nvPr/>
        </p:nvCxnSpPr>
        <p:spPr>
          <a:xfrm flipV="1">
            <a:off x="938684" y="2200206"/>
            <a:ext cx="1745074" cy="980720"/>
          </a:xfrm>
          <a:prstGeom prst="line">
            <a:avLst/>
          </a:prstGeom>
          <a:noFill/>
          <a:ln w="152400" cap="flat" cmpd="sng" algn="ctr">
            <a:solidFill>
              <a:srgbClr val="002A54"/>
            </a:solidFill>
            <a:prstDash val="solid"/>
            <a:miter lim="800000"/>
          </a:ln>
          <a:effectLst>
            <a:outerShdw blurRad="50800" dist="38100" dir="5400000" algn="t" rotWithShape="0">
              <a:prstClr val="black">
                <a:alpha val="40000"/>
              </a:prstClr>
            </a:outerShdw>
          </a:effectLst>
        </p:spPr>
      </p:cxnSp>
      <p:sp>
        <p:nvSpPr>
          <p:cNvPr id="54" name="Oval 53">
            <a:extLst>
              <a:ext uri="{FF2B5EF4-FFF2-40B4-BE49-F238E27FC236}">
                <a16:creationId xmlns:a16="http://schemas.microsoft.com/office/drawing/2014/main" id="{CF0506C6-8352-4B66-A7FE-B7A1D57E9526}"/>
              </a:ext>
            </a:extLst>
          </p:cNvPr>
          <p:cNvSpPr/>
          <p:nvPr/>
        </p:nvSpPr>
        <p:spPr>
          <a:xfrm>
            <a:off x="2385255" y="1840125"/>
            <a:ext cx="658586" cy="658586"/>
          </a:xfrm>
          <a:prstGeom prst="ellipse">
            <a:avLst/>
          </a:prstGeom>
          <a:solidFill>
            <a:srgbClr val="002A54"/>
          </a:solidFill>
          <a:ln w="12700" cap="flat" cmpd="sng" algn="ctr">
            <a:noFill/>
            <a:prstDash val="solid"/>
            <a:miter lim="800000"/>
          </a:ln>
          <a:effectLst>
            <a:outerShdw blurRad="50800" dist="38100" dir="5400000" algn="t" rotWithShape="0">
              <a:prstClr val="black">
                <a:alpha val="40000"/>
              </a:prstClr>
            </a:outerShdw>
          </a:effectLst>
        </p:spPr>
        <p:txBody>
          <a:bodyPr rot="0" spcFirstLastPara="0" vert="horz" wrap="square" lIns="0" tIns="34290" rIns="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01</a:t>
            </a:r>
          </a:p>
        </p:txBody>
      </p:sp>
      <p:sp>
        <p:nvSpPr>
          <p:cNvPr id="55" name="Freeform 5">
            <a:extLst>
              <a:ext uri="{FF2B5EF4-FFF2-40B4-BE49-F238E27FC236}">
                <a16:creationId xmlns:a16="http://schemas.microsoft.com/office/drawing/2014/main" id="{96F9C20B-F3D8-403A-A95F-858BBFDD43EF}"/>
              </a:ext>
            </a:extLst>
          </p:cNvPr>
          <p:cNvSpPr>
            <a:spLocks/>
          </p:cNvSpPr>
          <p:nvPr/>
        </p:nvSpPr>
        <p:spPr bwMode="auto">
          <a:xfrm>
            <a:off x="311305" y="2665270"/>
            <a:ext cx="965597" cy="1931194"/>
          </a:xfrm>
          <a:custGeom>
            <a:avLst/>
            <a:gdLst>
              <a:gd name="T0" fmla="*/ 0 w 1985"/>
              <a:gd name="T1" fmla="*/ 0 h 3968"/>
              <a:gd name="T2" fmla="*/ 1985 w 1985"/>
              <a:gd name="T3" fmla="*/ 1984 h 3968"/>
              <a:gd name="T4" fmla="*/ 0 w 1985"/>
              <a:gd name="T5" fmla="*/ 3968 h 3968"/>
              <a:gd name="T6" fmla="*/ 0 w 1985"/>
              <a:gd name="T7" fmla="*/ 3443 h 3968"/>
              <a:gd name="T8" fmla="*/ 1460 w 1985"/>
              <a:gd name="T9" fmla="*/ 1984 h 3968"/>
              <a:gd name="T10" fmla="*/ 0 w 1985"/>
              <a:gd name="T11" fmla="*/ 525 h 3968"/>
              <a:gd name="T12" fmla="*/ 0 w 1985"/>
              <a:gd name="T13" fmla="*/ 0 h 3968"/>
            </a:gdLst>
            <a:ahLst/>
            <a:cxnLst>
              <a:cxn ang="0">
                <a:pos x="T0" y="T1"/>
              </a:cxn>
              <a:cxn ang="0">
                <a:pos x="T2" y="T3"/>
              </a:cxn>
              <a:cxn ang="0">
                <a:pos x="T4" y="T5"/>
              </a:cxn>
              <a:cxn ang="0">
                <a:pos x="T6" y="T7"/>
              </a:cxn>
              <a:cxn ang="0">
                <a:pos x="T8" y="T9"/>
              </a:cxn>
              <a:cxn ang="0">
                <a:pos x="T10" y="T11"/>
              </a:cxn>
              <a:cxn ang="0">
                <a:pos x="T12" y="T13"/>
              </a:cxn>
            </a:cxnLst>
            <a:rect l="0" t="0" r="r" b="b"/>
            <a:pathLst>
              <a:path w="1985" h="3968">
                <a:moveTo>
                  <a:pt x="0" y="0"/>
                </a:moveTo>
                <a:cubicBezTo>
                  <a:pt x="1096" y="0"/>
                  <a:pt x="1985" y="888"/>
                  <a:pt x="1985" y="1984"/>
                </a:cubicBezTo>
                <a:cubicBezTo>
                  <a:pt x="1985" y="3080"/>
                  <a:pt x="1096" y="3968"/>
                  <a:pt x="0" y="3968"/>
                </a:cubicBezTo>
                <a:lnTo>
                  <a:pt x="0" y="3443"/>
                </a:lnTo>
                <a:cubicBezTo>
                  <a:pt x="806" y="3443"/>
                  <a:pt x="1460" y="2790"/>
                  <a:pt x="1460" y="1984"/>
                </a:cubicBezTo>
                <a:cubicBezTo>
                  <a:pt x="1460" y="1178"/>
                  <a:pt x="806" y="525"/>
                  <a:pt x="0" y="525"/>
                </a:cubicBezTo>
                <a:lnTo>
                  <a:pt x="0" y="0"/>
                </a:lnTo>
                <a:close/>
              </a:path>
            </a:pathLst>
          </a:custGeom>
          <a:solidFill>
            <a:srgbClr val="002A54"/>
          </a:solidFill>
          <a:ln w="0">
            <a:noFill/>
            <a:prstDash val="solid"/>
            <a:round/>
            <a:headEnd/>
            <a:tailEnd/>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2514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58800" y="671512"/>
            <a:ext cx="8021638" cy="7413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kern="1200">
                <a:solidFill>
                  <a:schemeClr val="tx2">
                    <a:lumMod val="50000"/>
                  </a:schemeClr>
                </a:solidFill>
                <a:latin typeface="Trebuchet MS"/>
                <a:ea typeface="+mj-ea"/>
                <a:cs typeface="Trebuchet MS"/>
              </a:defRPr>
            </a:lvl1pPr>
          </a:lstStyle>
          <a:p>
            <a:pPr>
              <a:defRPr/>
            </a:pPr>
            <a:r>
              <a:rPr lang="en-GB" sz="2400" dirty="0">
                <a:solidFill>
                  <a:srgbClr val="10253F"/>
                </a:solidFill>
              </a:rPr>
              <a:t>CTOP50: Key Features</a:t>
            </a:r>
            <a:endParaRPr lang="en-GB" sz="2400" kern="0" dirty="0">
              <a:solidFill>
                <a:srgbClr val="10253F"/>
              </a:solidFill>
            </a:endParaRPr>
          </a:p>
        </p:txBody>
      </p:sp>
      <p:sp>
        <p:nvSpPr>
          <p:cNvPr id="2" name="Slide Number Placeholder 1"/>
          <p:cNvSpPr>
            <a:spLocks noGrp="1"/>
          </p:cNvSpPr>
          <p:nvPr>
            <p:ph type="sldNum" sz="quarter" idx="12"/>
          </p:nvPr>
        </p:nvSpPr>
        <p:spPr/>
        <p:txBody>
          <a:bodyPr/>
          <a:lstStyle/>
          <a:p>
            <a:pPr algn="ctr">
              <a:defRPr/>
            </a:pPr>
            <a:fld id="{FFB88E2A-7495-4898-8CF3-767D2CCE8A17}" type="slidenum">
              <a:rPr lang="en-US" smtClean="0">
                <a:solidFill>
                  <a:prstClr val="black"/>
                </a:solidFill>
              </a:rPr>
              <a:pPr algn="ctr">
                <a:defRPr/>
              </a:pPr>
              <a:t>9</a:t>
            </a:fld>
            <a:endParaRPr lang="en-US" dirty="0">
              <a:solidFill>
                <a:prstClr val="black"/>
              </a:solidFill>
            </a:endParaRPr>
          </a:p>
        </p:txBody>
      </p:sp>
      <p:sp>
        <p:nvSpPr>
          <p:cNvPr id="32" name="TextBox 31">
            <a:extLst>
              <a:ext uri="{FF2B5EF4-FFF2-40B4-BE49-F238E27FC236}">
                <a16:creationId xmlns:a16="http://schemas.microsoft.com/office/drawing/2014/main" id="{76872C96-4959-4498-9F8B-EF903580A259}"/>
              </a:ext>
            </a:extLst>
          </p:cNvPr>
          <p:cNvSpPr txBox="1"/>
          <p:nvPr/>
        </p:nvSpPr>
        <p:spPr>
          <a:xfrm>
            <a:off x="6866573" y="4016319"/>
            <a:ext cx="1908664"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A54"/>
                </a:solidFill>
                <a:effectLst/>
                <a:uLnTx/>
                <a:uFillTx/>
                <a:latin typeface="Calibri"/>
                <a:ea typeface="+mn-ea"/>
                <a:cs typeface="+mn-cs"/>
              </a:rPr>
              <a:t>Extra “Mid Cap” Exposure  </a:t>
            </a:r>
            <a:endParaRPr kumimoji="0" lang="en-ZA" sz="1400" b="0" i="0" u="none" strike="noStrike" kern="1200" cap="none" spc="0" normalizeH="0" baseline="0" noProof="0" dirty="0">
              <a:ln>
                <a:noFill/>
              </a:ln>
              <a:solidFill>
                <a:srgbClr val="002A54"/>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B16C229B-FF66-43AB-8B4D-13774A8C25B5}"/>
              </a:ext>
            </a:extLst>
          </p:cNvPr>
          <p:cNvSpPr txBox="1"/>
          <p:nvPr/>
        </p:nvSpPr>
        <p:spPr>
          <a:xfrm>
            <a:off x="6866573" y="4750749"/>
            <a:ext cx="1908664"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2A54"/>
                </a:solidFill>
                <a:effectLst/>
                <a:uLnTx/>
                <a:uFillTx/>
                <a:latin typeface="Calibri"/>
                <a:ea typeface="+mn-ea"/>
                <a:cs typeface="+mn-cs"/>
              </a:rPr>
              <a:t>Shares 41-50</a:t>
            </a:r>
            <a:endParaRPr kumimoji="0" lang="en-ZA" sz="1400" b="0" i="1" u="none" strike="noStrike" kern="1200" cap="none" spc="0" normalizeH="0" baseline="0" noProof="0" dirty="0">
              <a:ln>
                <a:noFill/>
              </a:ln>
              <a:solidFill>
                <a:srgbClr val="002A54"/>
              </a:solidFill>
              <a:effectLst/>
              <a:uLnTx/>
              <a:uFillTx/>
              <a:latin typeface="Calibri"/>
              <a:ea typeface="+mn-ea"/>
              <a:cs typeface="+mn-cs"/>
            </a:endParaRPr>
          </a:p>
        </p:txBody>
      </p:sp>
      <p:sp>
        <p:nvSpPr>
          <p:cNvPr id="34" name="Left Brace 33">
            <a:extLst>
              <a:ext uri="{FF2B5EF4-FFF2-40B4-BE49-F238E27FC236}">
                <a16:creationId xmlns:a16="http://schemas.microsoft.com/office/drawing/2014/main" id="{0049CB08-7184-46C6-BA49-A24362E3A458}"/>
              </a:ext>
            </a:extLst>
          </p:cNvPr>
          <p:cNvSpPr/>
          <p:nvPr/>
        </p:nvSpPr>
        <p:spPr>
          <a:xfrm rot="5400000">
            <a:off x="7517125" y="4538521"/>
            <a:ext cx="684231" cy="1648047"/>
          </a:xfrm>
          <a:prstGeom prst="leftBrace">
            <a:avLst/>
          </a:prstGeom>
          <a:ln w="12700">
            <a:solidFill>
              <a:srgbClr val="002A54"/>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35" name="Content Placeholder 4">
            <a:extLst>
              <a:ext uri="{FF2B5EF4-FFF2-40B4-BE49-F238E27FC236}">
                <a16:creationId xmlns:a16="http://schemas.microsoft.com/office/drawing/2014/main" id="{185C00A6-9E21-4B57-871B-C5FAA7A264C9}"/>
              </a:ext>
            </a:extLst>
          </p:cNvPr>
          <p:cNvGraphicFramePr>
            <a:graphicFrameLocks noGrp="1"/>
          </p:cNvGraphicFramePr>
          <p:nvPr>
            <p:ph idx="1"/>
            <p:extLst>
              <p:ext uri="{D42A27DB-BD31-4B8C-83A1-F6EECF244321}">
                <p14:modId xmlns:p14="http://schemas.microsoft.com/office/powerpoint/2010/main" val="856602282"/>
              </p:ext>
            </p:extLst>
          </p:nvPr>
        </p:nvGraphicFramePr>
        <p:xfrm>
          <a:off x="418047" y="2647873"/>
          <a:ext cx="8357190" cy="3537677"/>
        </p:xfrm>
        <a:graphic>
          <a:graphicData uri="http://schemas.openxmlformats.org/drawingml/2006/chart">
            <c:chart xmlns:c="http://schemas.openxmlformats.org/drawingml/2006/chart" xmlns:r="http://schemas.openxmlformats.org/officeDocument/2006/relationships" r:id="rId2"/>
          </a:graphicData>
        </a:graphic>
      </p:graphicFrame>
      <p:sp>
        <p:nvSpPr>
          <p:cNvPr id="31" name="TextBox 34">
            <a:extLst>
              <a:ext uri="{FF2B5EF4-FFF2-40B4-BE49-F238E27FC236}">
                <a16:creationId xmlns:a16="http://schemas.microsoft.com/office/drawing/2014/main" id="{7944826C-F842-47F0-801B-F2A325B8DFB3}"/>
              </a:ext>
            </a:extLst>
          </p:cNvPr>
          <p:cNvSpPr txBox="1"/>
          <p:nvPr/>
        </p:nvSpPr>
        <p:spPr>
          <a:xfrm>
            <a:off x="563479" y="1726660"/>
            <a:ext cx="8119785" cy="369332"/>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defRPr/>
            </a:pPr>
            <a:r>
              <a:rPr kumimoji="0" lang="en-ZA" b="1" i="0" u="none" strike="noStrike" kern="1200" cap="none" spc="0" normalizeH="0" baseline="0" noProof="0" dirty="0">
                <a:ln>
                  <a:noFill/>
                </a:ln>
                <a:solidFill>
                  <a:srgbClr val="002A54"/>
                </a:solidFill>
                <a:effectLst/>
                <a:uLnTx/>
                <a:uFillTx/>
                <a:latin typeface="Calibri"/>
                <a:ea typeface="+mn-ea"/>
                <a:cs typeface="+mn-cs"/>
              </a:rPr>
              <a:t>Increased Diversification &amp; Mid-Cap Exposure</a:t>
            </a:r>
          </a:p>
        </p:txBody>
      </p:sp>
      <p:sp>
        <p:nvSpPr>
          <p:cNvPr id="11" name="TextBox 34">
            <a:extLst>
              <a:ext uri="{FF2B5EF4-FFF2-40B4-BE49-F238E27FC236}">
                <a16:creationId xmlns:a16="http://schemas.microsoft.com/office/drawing/2014/main" id="{122D0879-3D85-4D5B-8AD4-4AD4372806D2}"/>
              </a:ext>
            </a:extLst>
          </p:cNvPr>
          <p:cNvSpPr txBox="1"/>
          <p:nvPr/>
        </p:nvSpPr>
        <p:spPr>
          <a:xfrm>
            <a:off x="558800" y="2099664"/>
            <a:ext cx="8119785" cy="261610"/>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defRPr/>
            </a:pPr>
            <a:r>
              <a:rPr kumimoji="0" lang="en-ZA" sz="1100" b="0" i="0" u="none" strike="noStrike" kern="1200" cap="none" spc="0" normalizeH="0" baseline="0" noProof="0" dirty="0">
                <a:ln>
                  <a:noFill/>
                </a:ln>
                <a:solidFill>
                  <a:srgbClr val="002A54"/>
                </a:solidFill>
                <a:effectLst/>
                <a:uLnTx/>
                <a:uFillTx/>
                <a:latin typeface="Calibri"/>
                <a:ea typeface="+mn-ea"/>
                <a:cs typeface="+mn-cs"/>
              </a:rPr>
              <a:t>FTSE/JSE SWIX 40 covers 82-84% of the SA market, S&amp;P SA Top 50 covers 90%, offering exposure to some Mid Caps &amp; more diversification</a:t>
            </a:r>
            <a:endParaRPr kumimoji="0" lang="en-US" sz="1100" b="0" i="0" u="none" strike="noStrike" kern="1200" cap="none" spc="0" normalizeH="0" baseline="0" noProof="0" dirty="0">
              <a:ln>
                <a:noFill/>
              </a:ln>
              <a:solidFill>
                <a:srgbClr val="002A5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616764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_S&amp;P Global 2016">
  <a:themeElements>
    <a:clrScheme name="Custom 43">
      <a:dk1>
        <a:sysClr val="windowText" lastClr="000000"/>
      </a:dk1>
      <a:lt1>
        <a:sysClr val="window" lastClr="FFFFFF"/>
      </a:lt1>
      <a:dk2>
        <a:srgbClr val="D6002A"/>
      </a:dk2>
      <a:lt2>
        <a:srgbClr val="DBD9D6"/>
      </a:lt2>
      <a:accent1>
        <a:srgbClr val="3C3C3B"/>
      </a:accent1>
      <a:accent2>
        <a:srgbClr val="7B1E29"/>
      </a:accent2>
      <a:accent3>
        <a:srgbClr val="D53814"/>
      </a:accent3>
      <a:accent4>
        <a:srgbClr val="BEB7A9"/>
      </a:accent4>
      <a:accent5>
        <a:srgbClr val="A79886"/>
      </a:accent5>
      <a:accent6>
        <a:srgbClr val="95B3C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21215</TotalTime>
  <Words>1291</Words>
  <Application>Microsoft Office PowerPoint</Application>
  <PresentationFormat>On-screen Show (4:3)</PresentationFormat>
  <Paragraphs>114</Paragraphs>
  <Slides>13</Slides>
  <Notes>1</Notes>
  <HiddenSlides>0</HiddenSlides>
  <MMClips>0</MMClips>
  <ScaleCrop>false</ScaleCrop>
  <HeadingPairs>
    <vt:vector size="6" baseType="variant">
      <vt:variant>
        <vt:lpstr>Fonts Used</vt:lpstr>
      </vt:variant>
      <vt:variant>
        <vt:i4>8</vt:i4>
      </vt:variant>
      <vt:variant>
        <vt:lpstr>Theme</vt:lpstr>
      </vt:variant>
      <vt:variant>
        <vt:i4>17</vt:i4>
      </vt:variant>
      <vt:variant>
        <vt:lpstr>Slide Titles</vt:lpstr>
      </vt:variant>
      <vt:variant>
        <vt:i4>13</vt:i4>
      </vt:variant>
    </vt:vector>
  </HeadingPairs>
  <TitlesOfParts>
    <vt:vector size="38" baseType="lpstr">
      <vt:lpstr>.AppleSystemUIFont</vt:lpstr>
      <vt:lpstr>Akkurat Pro</vt:lpstr>
      <vt:lpstr>Arial</vt:lpstr>
      <vt:lpstr>Arial Narrow</vt:lpstr>
      <vt:lpstr>Arial Regular</vt:lpstr>
      <vt:lpstr>Calibri</vt:lpstr>
      <vt:lpstr>Trebuchet MS</vt:lpstr>
      <vt:lpstr>Wingdings</vt:lpstr>
      <vt:lpstr>1_Office Theme</vt:lpstr>
      <vt:lpstr>Custom Design</vt:lpstr>
      <vt:lpstr>1_Custom Design</vt:lpstr>
      <vt:lpstr>2_Custom Design</vt:lpstr>
      <vt:lpstr>2_Office Theme</vt:lpstr>
      <vt:lpstr>3_Custom Design</vt:lpstr>
      <vt:lpstr>3_Office Theme</vt:lpstr>
      <vt:lpstr>4_Custom Design</vt:lpstr>
      <vt:lpstr>5_Custom Design</vt:lpstr>
      <vt:lpstr>6_Custom Design</vt:lpstr>
      <vt:lpstr>7_Custom Design</vt:lpstr>
      <vt:lpstr>8_Custom Design</vt:lpstr>
      <vt:lpstr>4_Office Theme</vt:lpstr>
      <vt:lpstr>9_Custom Design</vt:lpstr>
      <vt:lpstr>1_S&amp;P Global 2016</vt:lpstr>
      <vt:lpstr>6_Office Theme</vt:lpstr>
      <vt:lpstr>14_Custom Design</vt:lpstr>
      <vt:lpstr>Easy Equities: What is an Index?               October 2020  </vt:lpstr>
      <vt:lpstr>What is an Index?</vt:lpstr>
      <vt:lpstr>PowerPoint Presentation</vt:lpstr>
      <vt:lpstr>PowerPoint Presentation</vt:lpstr>
      <vt:lpstr>PowerPoint Presentation</vt:lpstr>
      <vt:lpstr>What is an Index &amp; why are they important?</vt:lpstr>
      <vt:lpstr>CoreShares Top 50 ETF</vt:lpstr>
      <vt:lpstr>PowerPoint Presentation</vt:lpstr>
      <vt:lpstr>PowerPoint Presentation</vt:lpstr>
      <vt:lpstr>PowerPoint Presentation</vt:lpstr>
      <vt:lpstr>PowerPoint Presentation</vt:lpstr>
      <vt:lpstr>Thanks, any questions?</vt:lpstr>
      <vt:lpstr>Disclaimer</vt:lpstr>
    </vt:vector>
  </TitlesOfParts>
  <Company>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Naomi de Carvalho</dc:creator>
  <cp:lastModifiedBy>Michelle Noth</cp:lastModifiedBy>
  <cp:revision>485</cp:revision>
  <cp:lastPrinted>2016-05-10T13:06:39Z</cp:lastPrinted>
  <dcterms:created xsi:type="dcterms:W3CDTF">2015-01-27T13:28:32Z</dcterms:created>
  <dcterms:modified xsi:type="dcterms:W3CDTF">2020-10-21T07:57:23Z</dcterms:modified>
</cp:coreProperties>
</file>