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9" r:id="rId2"/>
    <p:sldId id="491" r:id="rId3"/>
    <p:sldId id="459" r:id="rId4"/>
    <p:sldId id="543" r:id="rId5"/>
    <p:sldId id="555" r:id="rId6"/>
    <p:sldId id="542" r:id="rId7"/>
    <p:sldId id="575" r:id="rId8"/>
    <p:sldId id="574" r:id="rId9"/>
    <p:sldId id="557" r:id="rId10"/>
    <p:sldId id="568" r:id="rId11"/>
    <p:sldId id="558" r:id="rId12"/>
    <p:sldId id="565" r:id="rId13"/>
    <p:sldId id="571" r:id="rId14"/>
    <p:sldId id="570" r:id="rId15"/>
    <p:sldId id="559" r:id="rId16"/>
    <p:sldId id="573" r:id="rId17"/>
    <p:sldId id="578" r:id="rId18"/>
    <p:sldId id="572" r:id="rId19"/>
    <p:sldId id="560" r:id="rId20"/>
    <p:sldId id="561" r:id="rId21"/>
    <p:sldId id="577" r:id="rId22"/>
    <p:sldId id="576" r:id="rId23"/>
    <p:sldId id="31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A78990B-2AE3-4200-BA05-7D9060604934}">
          <p14:sldIdLst/>
        </p14:section>
        <p14:section name="Untitled Section" id="{D3B47153-9ED3-43F1-9074-40D6ADC19FCC}">
          <p14:sldIdLst>
            <p14:sldId id="259"/>
            <p14:sldId id="491"/>
            <p14:sldId id="459"/>
            <p14:sldId id="543"/>
            <p14:sldId id="555"/>
            <p14:sldId id="542"/>
            <p14:sldId id="575"/>
            <p14:sldId id="574"/>
            <p14:sldId id="557"/>
            <p14:sldId id="568"/>
            <p14:sldId id="558"/>
            <p14:sldId id="565"/>
            <p14:sldId id="571"/>
            <p14:sldId id="570"/>
            <p14:sldId id="559"/>
            <p14:sldId id="573"/>
            <p14:sldId id="578"/>
            <p14:sldId id="572"/>
            <p14:sldId id="560"/>
            <p14:sldId id="561"/>
            <p14:sldId id="577"/>
            <p14:sldId id="576"/>
            <p14:sldId id="31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uart Theobald" initials="ST" lastIdx="1" clrIdx="0">
    <p:extLst>
      <p:ext uri="{19B8F6BF-5375-455C-9EA6-DF929625EA0E}">
        <p15:presenceInfo xmlns:p15="http://schemas.microsoft.com/office/powerpoint/2012/main" userId="419a3e1a2c15c056" providerId="Windows Live"/>
      </p:ext>
    </p:extLst>
  </p:cmAuthor>
  <p:cmAuthor id="2" name="Colin Anthony" initials="CA" lastIdx="6" clrIdx="1">
    <p:extLst>
      <p:ext uri="{19B8F6BF-5375-455C-9EA6-DF929625EA0E}">
        <p15:presenceInfo xmlns:p15="http://schemas.microsoft.com/office/powerpoint/2012/main" userId="S::canthony@intellidex.co.za::d4d681c3-8b64-4a76-b8e7-463506e1deea" providerId="AD"/>
      </p:ext>
    </p:extLst>
  </p:cmAuthor>
  <p:cmAuthor id="3" name="Colin Anthony" initials="CA [2]" lastIdx="9" clrIdx="2">
    <p:extLst>
      <p:ext uri="{19B8F6BF-5375-455C-9EA6-DF929625EA0E}">
        <p15:presenceInfo xmlns:p15="http://schemas.microsoft.com/office/powerpoint/2012/main" userId="Colin Anthony" providerId="None"/>
      </p:ext>
    </p:extLst>
  </p:cmAuthor>
  <p:cmAuthor id="4" name="Phibion Makuwerere" initials="PM" lastIdx="1" clrIdx="3">
    <p:extLst>
      <p:ext uri="{19B8F6BF-5375-455C-9EA6-DF929625EA0E}">
        <p15:presenceInfo xmlns:p15="http://schemas.microsoft.com/office/powerpoint/2012/main" userId="Phibion Makuwere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1E53"/>
    <a:srgbClr val="58585A"/>
    <a:srgbClr val="F0562A"/>
    <a:srgbClr val="F05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91F115-981F-46AD-9F5A-7B4A960E1873}" v="177" dt="2020-11-04T15:01:40.623"/>
    <p1510:client id="{FBFC44D9-1C5B-48BA-A16A-C57D4C94C3DE}" v="42" dt="2020-11-05T14:21:00.2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49" autoAdjust="0"/>
  </p:normalViewPr>
  <p:slideViewPr>
    <p:cSldViewPr snapToGrid="0">
      <p:cViewPr varScale="1">
        <p:scale>
          <a:sx n="72" d="100"/>
          <a:sy n="72" d="100"/>
        </p:scale>
        <p:origin x="63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bion Makuwerere" userId="6df393b4-4369-444b-9dce-4152c12d2ddb" providerId="ADAL" clId="{75731A64-74A9-472C-B94C-FDAB83CC4C8D}"/>
    <pc:docChg chg="undo redo custSel mod addSld delSld modSld modSection">
      <pc:chgData name="Phibion Makuwerere" userId="6df393b4-4369-444b-9dce-4152c12d2ddb" providerId="ADAL" clId="{75731A64-74A9-472C-B94C-FDAB83CC4C8D}" dt="2020-10-08T11:47:37.436" v="12654" actId="20577"/>
      <pc:docMkLst>
        <pc:docMk/>
      </pc:docMkLst>
      <pc:sldChg chg="modSp mod modNotesTx">
        <pc:chgData name="Phibion Makuwerere" userId="6df393b4-4369-444b-9dce-4152c12d2ddb" providerId="ADAL" clId="{75731A64-74A9-472C-B94C-FDAB83CC4C8D}" dt="2020-10-08T11:31:32.377" v="12641"/>
        <pc:sldMkLst>
          <pc:docMk/>
          <pc:sldMk cId="4106180068" sldId="259"/>
        </pc:sldMkLst>
        <pc:spChg chg="mod">
          <ac:chgData name="Phibion Makuwerere" userId="6df393b4-4369-444b-9dce-4152c12d2ddb" providerId="ADAL" clId="{75731A64-74A9-472C-B94C-FDAB83CC4C8D}" dt="2020-10-07T17:18:47.978" v="8946" actId="14100"/>
          <ac:spMkLst>
            <pc:docMk/>
            <pc:sldMk cId="4106180068" sldId="259"/>
            <ac:spMk id="2" creationId="{00000000-0000-0000-0000-000000000000}"/>
          </ac:spMkLst>
        </pc:spChg>
        <pc:spChg chg="mod">
          <ac:chgData name="Phibion Makuwerere" userId="6df393b4-4369-444b-9dce-4152c12d2ddb" providerId="ADAL" clId="{75731A64-74A9-472C-B94C-FDAB83CC4C8D}" dt="2020-10-07T16:28:06.921" v="8340" actId="20577"/>
          <ac:spMkLst>
            <pc:docMk/>
            <pc:sldMk cId="4106180068" sldId="259"/>
            <ac:spMk id="12" creationId="{173DD37F-1ED6-4EFE-B60D-ADDC94CCD2EF}"/>
          </ac:spMkLst>
        </pc:spChg>
      </pc:sldChg>
      <pc:sldChg chg="modSp mod modNotesTx">
        <pc:chgData name="Phibion Makuwerere" userId="6df393b4-4369-444b-9dce-4152c12d2ddb" providerId="ADAL" clId="{75731A64-74A9-472C-B94C-FDAB83CC4C8D}" dt="2020-10-07T14:12:34.699" v="7335" actId="20577"/>
        <pc:sldMkLst>
          <pc:docMk/>
          <pc:sldMk cId="2152557147" sldId="459"/>
        </pc:sldMkLst>
        <pc:spChg chg="mod">
          <ac:chgData name="Phibion Makuwerere" userId="6df393b4-4369-444b-9dce-4152c12d2ddb" providerId="ADAL" clId="{75731A64-74A9-472C-B94C-FDAB83CC4C8D}" dt="2020-10-07T08:29:44.072" v="616" actId="20577"/>
          <ac:spMkLst>
            <pc:docMk/>
            <pc:sldMk cId="2152557147" sldId="459"/>
            <ac:spMk id="2" creationId="{00000000-0000-0000-0000-000000000000}"/>
          </ac:spMkLst>
        </pc:spChg>
        <pc:spChg chg="mod">
          <ac:chgData name="Phibion Makuwerere" userId="6df393b4-4369-444b-9dce-4152c12d2ddb" providerId="ADAL" clId="{75731A64-74A9-472C-B94C-FDAB83CC4C8D}" dt="2020-10-07T14:12:34.699" v="7335" actId="20577"/>
          <ac:spMkLst>
            <pc:docMk/>
            <pc:sldMk cId="2152557147" sldId="459"/>
            <ac:spMk id="3" creationId="{00000000-0000-0000-0000-000000000000}"/>
          </ac:spMkLst>
        </pc:spChg>
      </pc:sldChg>
      <pc:sldChg chg="modSp mod modNotesTx">
        <pc:chgData name="Phibion Makuwerere" userId="6df393b4-4369-444b-9dce-4152c12d2ddb" providerId="ADAL" clId="{75731A64-74A9-472C-B94C-FDAB83CC4C8D}" dt="2020-10-08T08:58:06.716" v="10747" actId="20577"/>
        <pc:sldMkLst>
          <pc:docMk/>
          <pc:sldMk cId="2458282983" sldId="491"/>
        </pc:sldMkLst>
        <pc:spChg chg="mod">
          <ac:chgData name="Phibion Makuwerere" userId="6df393b4-4369-444b-9dce-4152c12d2ddb" providerId="ADAL" clId="{75731A64-74A9-472C-B94C-FDAB83CC4C8D}" dt="2020-10-07T17:15:34.641" v="8931" actId="20577"/>
          <ac:spMkLst>
            <pc:docMk/>
            <pc:sldMk cId="2458282983" sldId="491"/>
            <ac:spMk id="8" creationId="{9404C86A-2327-46BF-A8C2-345D5B7E4F80}"/>
          </ac:spMkLst>
        </pc:spChg>
      </pc:sldChg>
      <pc:sldChg chg="modSp add del mod modNotesTx">
        <pc:chgData name="Phibion Makuwerere" userId="6df393b4-4369-444b-9dce-4152c12d2ddb" providerId="ADAL" clId="{75731A64-74A9-472C-B94C-FDAB83CC4C8D}" dt="2020-10-08T11:47:37.436" v="12654" actId="20577"/>
        <pc:sldMkLst>
          <pc:docMk/>
          <pc:sldMk cId="2708968160" sldId="542"/>
        </pc:sldMkLst>
        <pc:spChg chg="mod">
          <ac:chgData name="Phibion Makuwerere" userId="6df393b4-4369-444b-9dce-4152c12d2ddb" providerId="ADAL" clId="{75731A64-74A9-472C-B94C-FDAB83CC4C8D}" dt="2020-10-07T12:18:05.860" v="4972" actId="20577"/>
          <ac:spMkLst>
            <pc:docMk/>
            <pc:sldMk cId="2708968160" sldId="542"/>
            <ac:spMk id="2" creationId="{00000000-0000-0000-0000-000000000000}"/>
          </ac:spMkLst>
        </pc:spChg>
        <pc:spChg chg="mod">
          <ac:chgData name="Phibion Makuwerere" userId="6df393b4-4369-444b-9dce-4152c12d2ddb" providerId="ADAL" clId="{75731A64-74A9-472C-B94C-FDAB83CC4C8D}" dt="2020-10-08T11:47:37.436" v="12654" actId="20577"/>
          <ac:spMkLst>
            <pc:docMk/>
            <pc:sldMk cId="2708968160" sldId="542"/>
            <ac:spMk id="3" creationId="{00000000-0000-0000-0000-000000000000}"/>
          </ac:spMkLst>
        </pc:spChg>
      </pc:sldChg>
      <pc:sldChg chg="modSp mod modNotesTx">
        <pc:chgData name="Phibion Makuwerere" userId="6df393b4-4369-444b-9dce-4152c12d2ddb" providerId="ADAL" clId="{75731A64-74A9-472C-B94C-FDAB83CC4C8D}" dt="2020-10-08T09:00:15.200" v="10790" actId="20577"/>
        <pc:sldMkLst>
          <pc:docMk/>
          <pc:sldMk cId="1850729526" sldId="543"/>
        </pc:sldMkLst>
        <pc:spChg chg="mod">
          <ac:chgData name="Phibion Makuwerere" userId="6df393b4-4369-444b-9dce-4152c12d2ddb" providerId="ADAL" clId="{75731A64-74A9-472C-B94C-FDAB83CC4C8D}" dt="2020-10-07T08:41:26.867" v="1005" actId="20577"/>
          <ac:spMkLst>
            <pc:docMk/>
            <pc:sldMk cId="1850729526" sldId="543"/>
            <ac:spMk id="2" creationId="{00000000-0000-0000-0000-000000000000}"/>
          </ac:spMkLst>
        </pc:spChg>
        <pc:spChg chg="mod">
          <ac:chgData name="Phibion Makuwerere" userId="6df393b4-4369-444b-9dce-4152c12d2ddb" providerId="ADAL" clId="{75731A64-74A9-472C-B94C-FDAB83CC4C8D}" dt="2020-10-07T14:12:07.655" v="7322" actId="20577"/>
          <ac:spMkLst>
            <pc:docMk/>
            <pc:sldMk cId="1850729526" sldId="543"/>
            <ac:spMk id="3" creationId="{00000000-0000-0000-0000-000000000000}"/>
          </ac:spMkLst>
        </pc:spChg>
      </pc:sldChg>
      <pc:sldChg chg="del">
        <pc:chgData name="Phibion Makuwerere" userId="6df393b4-4369-444b-9dce-4152c12d2ddb" providerId="ADAL" clId="{75731A64-74A9-472C-B94C-FDAB83CC4C8D}" dt="2020-10-07T11:16:27.288" v="3912" actId="2696"/>
        <pc:sldMkLst>
          <pc:docMk/>
          <pc:sldMk cId="705961864" sldId="544"/>
        </pc:sldMkLst>
      </pc:sldChg>
      <pc:sldChg chg="del">
        <pc:chgData name="Phibion Makuwerere" userId="6df393b4-4369-444b-9dce-4152c12d2ddb" providerId="ADAL" clId="{75731A64-74A9-472C-B94C-FDAB83CC4C8D}" dt="2020-10-07T11:16:24.744" v="3911" actId="2696"/>
        <pc:sldMkLst>
          <pc:docMk/>
          <pc:sldMk cId="3733629491" sldId="546"/>
        </pc:sldMkLst>
      </pc:sldChg>
      <pc:sldChg chg="del">
        <pc:chgData name="Phibion Makuwerere" userId="6df393b4-4369-444b-9dce-4152c12d2ddb" providerId="ADAL" clId="{75731A64-74A9-472C-B94C-FDAB83CC4C8D}" dt="2020-10-07T11:16:16.829" v="3909" actId="2696"/>
        <pc:sldMkLst>
          <pc:docMk/>
          <pc:sldMk cId="123917752" sldId="548"/>
        </pc:sldMkLst>
      </pc:sldChg>
      <pc:sldChg chg="del">
        <pc:chgData name="Phibion Makuwerere" userId="6df393b4-4369-444b-9dce-4152c12d2ddb" providerId="ADAL" clId="{75731A64-74A9-472C-B94C-FDAB83CC4C8D}" dt="2020-10-07T11:16:22.386" v="3910" actId="2696"/>
        <pc:sldMkLst>
          <pc:docMk/>
          <pc:sldMk cId="25180322" sldId="549"/>
        </pc:sldMkLst>
      </pc:sldChg>
      <pc:sldChg chg="del">
        <pc:chgData name="Phibion Makuwerere" userId="6df393b4-4369-444b-9dce-4152c12d2ddb" providerId="ADAL" clId="{75731A64-74A9-472C-B94C-FDAB83CC4C8D}" dt="2020-10-07T11:16:08.672" v="3907" actId="2696"/>
        <pc:sldMkLst>
          <pc:docMk/>
          <pc:sldMk cId="3036220813" sldId="550"/>
        </pc:sldMkLst>
      </pc:sldChg>
      <pc:sldChg chg="del">
        <pc:chgData name="Phibion Makuwerere" userId="6df393b4-4369-444b-9dce-4152c12d2ddb" providerId="ADAL" clId="{75731A64-74A9-472C-B94C-FDAB83CC4C8D}" dt="2020-10-07T11:16:05.069" v="3906" actId="2696"/>
        <pc:sldMkLst>
          <pc:docMk/>
          <pc:sldMk cId="1210101955" sldId="551"/>
        </pc:sldMkLst>
      </pc:sldChg>
      <pc:sldChg chg="del">
        <pc:chgData name="Phibion Makuwerere" userId="6df393b4-4369-444b-9dce-4152c12d2ddb" providerId="ADAL" clId="{75731A64-74A9-472C-B94C-FDAB83CC4C8D}" dt="2020-10-07T11:15:52.917" v="3903" actId="2696"/>
        <pc:sldMkLst>
          <pc:docMk/>
          <pc:sldMk cId="4158961400" sldId="552"/>
        </pc:sldMkLst>
      </pc:sldChg>
      <pc:sldChg chg="del">
        <pc:chgData name="Phibion Makuwerere" userId="6df393b4-4369-444b-9dce-4152c12d2ddb" providerId="ADAL" clId="{75731A64-74A9-472C-B94C-FDAB83CC4C8D}" dt="2020-10-07T11:15:48.982" v="3902" actId="2696"/>
        <pc:sldMkLst>
          <pc:docMk/>
          <pc:sldMk cId="1253202600" sldId="553"/>
        </pc:sldMkLst>
      </pc:sldChg>
      <pc:sldChg chg="del">
        <pc:chgData name="Phibion Makuwerere" userId="6df393b4-4369-444b-9dce-4152c12d2ddb" providerId="ADAL" clId="{75731A64-74A9-472C-B94C-FDAB83CC4C8D}" dt="2020-10-07T11:16:12.098" v="3908" actId="2696"/>
        <pc:sldMkLst>
          <pc:docMk/>
          <pc:sldMk cId="475124060" sldId="554"/>
        </pc:sldMkLst>
      </pc:sldChg>
      <pc:sldChg chg="modSp add mod modNotesTx">
        <pc:chgData name="Phibion Makuwerere" userId="6df393b4-4369-444b-9dce-4152c12d2ddb" providerId="ADAL" clId="{75731A64-74A9-472C-B94C-FDAB83CC4C8D}" dt="2020-10-08T09:02:53.256" v="10848" actId="20577"/>
        <pc:sldMkLst>
          <pc:docMk/>
          <pc:sldMk cId="3834712411" sldId="555"/>
        </pc:sldMkLst>
        <pc:spChg chg="mod">
          <ac:chgData name="Phibion Makuwerere" userId="6df393b4-4369-444b-9dce-4152c12d2ddb" providerId="ADAL" clId="{75731A64-74A9-472C-B94C-FDAB83CC4C8D}" dt="2020-10-07T08:55:55.456" v="1428" actId="20577"/>
          <ac:spMkLst>
            <pc:docMk/>
            <pc:sldMk cId="3834712411" sldId="555"/>
            <ac:spMk id="2" creationId="{00000000-0000-0000-0000-000000000000}"/>
          </ac:spMkLst>
        </pc:spChg>
        <pc:spChg chg="mod">
          <ac:chgData name="Phibion Makuwerere" userId="6df393b4-4369-444b-9dce-4152c12d2ddb" providerId="ADAL" clId="{75731A64-74A9-472C-B94C-FDAB83CC4C8D}" dt="2020-10-08T09:01:48.360" v="10791" actId="20577"/>
          <ac:spMkLst>
            <pc:docMk/>
            <pc:sldMk cId="3834712411" sldId="555"/>
            <ac:spMk id="3" creationId="{00000000-0000-0000-0000-000000000000}"/>
          </ac:spMkLst>
        </pc:spChg>
      </pc:sldChg>
      <pc:sldChg chg="modSp add mod delCm modNotesTx">
        <pc:chgData name="Phibion Makuwerere" userId="6df393b4-4369-444b-9dce-4152c12d2ddb" providerId="ADAL" clId="{75731A64-74A9-472C-B94C-FDAB83CC4C8D}" dt="2020-10-08T09:04:23.792" v="10929" actId="20577"/>
        <pc:sldMkLst>
          <pc:docMk/>
          <pc:sldMk cId="889378413" sldId="556"/>
        </pc:sldMkLst>
        <pc:spChg chg="mod">
          <ac:chgData name="Phibion Makuwerere" userId="6df393b4-4369-444b-9dce-4152c12d2ddb" providerId="ADAL" clId="{75731A64-74A9-472C-B94C-FDAB83CC4C8D}" dt="2020-10-07T08:59:58.041" v="1514" actId="20577"/>
          <ac:spMkLst>
            <pc:docMk/>
            <pc:sldMk cId="889378413" sldId="556"/>
            <ac:spMk id="2" creationId="{00000000-0000-0000-0000-000000000000}"/>
          </ac:spMkLst>
        </pc:spChg>
        <pc:spChg chg="mod">
          <ac:chgData name="Phibion Makuwerere" userId="6df393b4-4369-444b-9dce-4152c12d2ddb" providerId="ADAL" clId="{75731A64-74A9-472C-B94C-FDAB83CC4C8D}" dt="2020-10-07T17:15:05.160" v="8930" actId="13926"/>
          <ac:spMkLst>
            <pc:docMk/>
            <pc:sldMk cId="889378413" sldId="556"/>
            <ac:spMk id="3" creationId="{00000000-0000-0000-0000-000000000000}"/>
          </ac:spMkLst>
        </pc:spChg>
      </pc:sldChg>
      <pc:sldChg chg="modSp add mod modNotesTx">
        <pc:chgData name="Phibion Makuwerere" userId="6df393b4-4369-444b-9dce-4152c12d2ddb" providerId="ADAL" clId="{75731A64-74A9-472C-B94C-FDAB83CC4C8D}" dt="2020-10-08T09:21:52.323" v="11411" actId="20577"/>
        <pc:sldMkLst>
          <pc:docMk/>
          <pc:sldMk cId="2145322751" sldId="557"/>
        </pc:sldMkLst>
        <pc:spChg chg="mod">
          <ac:chgData name="Phibion Makuwerere" userId="6df393b4-4369-444b-9dce-4152c12d2ddb" providerId="ADAL" clId="{75731A64-74A9-472C-B94C-FDAB83CC4C8D}" dt="2020-10-07T12:07:30.486" v="4576" actId="20577"/>
          <ac:spMkLst>
            <pc:docMk/>
            <pc:sldMk cId="2145322751" sldId="557"/>
            <ac:spMk id="2" creationId="{00000000-0000-0000-0000-000000000000}"/>
          </ac:spMkLst>
        </pc:spChg>
        <pc:spChg chg="mod">
          <ac:chgData name="Phibion Makuwerere" userId="6df393b4-4369-444b-9dce-4152c12d2ddb" providerId="ADAL" clId="{75731A64-74A9-472C-B94C-FDAB83CC4C8D}" dt="2020-10-07T15:49:34.085" v="7647" actId="20577"/>
          <ac:spMkLst>
            <pc:docMk/>
            <pc:sldMk cId="2145322751" sldId="557"/>
            <ac:spMk id="3" creationId="{00000000-0000-0000-0000-000000000000}"/>
          </ac:spMkLst>
        </pc:spChg>
      </pc:sldChg>
      <pc:sldChg chg="modSp add mod modNotesTx">
        <pc:chgData name="Phibion Makuwerere" userId="6df393b4-4369-444b-9dce-4152c12d2ddb" providerId="ADAL" clId="{75731A64-74A9-472C-B94C-FDAB83CC4C8D}" dt="2020-10-08T09:31:36.441" v="11626" actId="20577"/>
        <pc:sldMkLst>
          <pc:docMk/>
          <pc:sldMk cId="1776268094" sldId="558"/>
        </pc:sldMkLst>
        <pc:spChg chg="mod">
          <ac:chgData name="Phibion Makuwerere" userId="6df393b4-4369-444b-9dce-4152c12d2ddb" providerId="ADAL" clId="{75731A64-74A9-472C-B94C-FDAB83CC4C8D}" dt="2020-10-07T13:56:19.171" v="6713" actId="20577"/>
          <ac:spMkLst>
            <pc:docMk/>
            <pc:sldMk cId="1776268094" sldId="558"/>
            <ac:spMk id="2" creationId="{00000000-0000-0000-0000-000000000000}"/>
          </ac:spMkLst>
        </pc:spChg>
        <pc:spChg chg="mod">
          <ac:chgData name="Phibion Makuwerere" userId="6df393b4-4369-444b-9dce-4152c12d2ddb" providerId="ADAL" clId="{75731A64-74A9-472C-B94C-FDAB83CC4C8D}" dt="2020-10-07T13:55:47.837" v="6707" actId="6549"/>
          <ac:spMkLst>
            <pc:docMk/>
            <pc:sldMk cId="1776268094" sldId="558"/>
            <ac:spMk id="3" creationId="{00000000-0000-0000-0000-000000000000}"/>
          </ac:spMkLst>
        </pc:spChg>
      </pc:sldChg>
      <pc:sldChg chg="modSp add mod modNotesTx">
        <pc:chgData name="Phibion Makuwerere" userId="6df393b4-4369-444b-9dce-4152c12d2ddb" providerId="ADAL" clId="{75731A64-74A9-472C-B94C-FDAB83CC4C8D}" dt="2020-10-08T10:29:38.179" v="12533" actId="20577"/>
        <pc:sldMkLst>
          <pc:docMk/>
          <pc:sldMk cId="583621950" sldId="559"/>
        </pc:sldMkLst>
        <pc:spChg chg="mod">
          <ac:chgData name="Phibion Makuwerere" userId="6df393b4-4369-444b-9dce-4152c12d2ddb" providerId="ADAL" clId="{75731A64-74A9-472C-B94C-FDAB83CC4C8D}" dt="2020-10-07T10:27:26.485" v="3131" actId="20577"/>
          <ac:spMkLst>
            <pc:docMk/>
            <pc:sldMk cId="583621950" sldId="559"/>
            <ac:spMk id="2" creationId="{00000000-0000-0000-0000-000000000000}"/>
          </ac:spMkLst>
        </pc:spChg>
        <pc:spChg chg="mod">
          <ac:chgData name="Phibion Makuwerere" userId="6df393b4-4369-444b-9dce-4152c12d2ddb" providerId="ADAL" clId="{75731A64-74A9-472C-B94C-FDAB83CC4C8D}" dt="2020-10-08T10:29:10.811" v="12495" actId="20577"/>
          <ac:spMkLst>
            <pc:docMk/>
            <pc:sldMk cId="583621950" sldId="559"/>
            <ac:spMk id="3" creationId="{00000000-0000-0000-0000-000000000000}"/>
          </ac:spMkLst>
        </pc:spChg>
      </pc:sldChg>
      <pc:sldChg chg="modSp add mod modNotesTx">
        <pc:chgData name="Phibion Makuwerere" userId="6df393b4-4369-444b-9dce-4152c12d2ddb" providerId="ADAL" clId="{75731A64-74A9-472C-B94C-FDAB83CC4C8D}" dt="2020-10-08T10:33:45.918" v="12640" actId="20577"/>
        <pc:sldMkLst>
          <pc:docMk/>
          <pc:sldMk cId="3580323144" sldId="560"/>
        </pc:sldMkLst>
        <pc:spChg chg="mod">
          <ac:chgData name="Phibion Makuwerere" userId="6df393b4-4369-444b-9dce-4152c12d2ddb" providerId="ADAL" clId="{75731A64-74A9-472C-B94C-FDAB83CC4C8D}" dt="2020-10-07T10:33:06.140" v="3264" actId="20577"/>
          <ac:spMkLst>
            <pc:docMk/>
            <pc:sldMk cId="3580323144" sldId="560"/>
            <ac:spMk id="2" creationId="{00000000-0000-0000-0000-000000000000}"/>
          </ac:spMkLst>
        </pc:spChg>
        <pc:spChg chg="mod">
          <ac:chgData name="Phibion Makuwerere" userId="6df393b4-4369-444b-9dce-4152c12d2ddb" providerId="ADAL" clId="{75731A64-74A9-472C-B94C-FDAB83CC4C8D}" dt="2020-10-08T10:33:45.918" v="12640" actId="20577"/>
          <ac:spMkLst>
            <pc:docMk/>
            <pc:sldMk cId="3580323144" sldId="560"/>
            <ac:spMk id="3" creationId="{00000000-0000-0000-0000-000000000000}"/>
          </ac:spMkLst>
        </pc:spChg>
      </pc:sldChg>
      <pc:sldChg chg="modSp add mod modNotesTx">
        <pc:chgData name="Phibion Makuwerere" userId="6df393b4-4369-444b-9dce-4152c12d2ddb" providerId="ADAL" clId="{75731A64-74A9-472C-B94C-FDAB83CC4C8D}" dt="2020-10-08T09:44:58.277" v="11969" actId="20577"/>
        <pc:sldMkLst>
          <pc:docMk/>
          <pc:sldMk cId="2183417268" sldId="561"/>
        </pc:sldMkLst>
        <pc:spChg chg="mod">
          <ac:chgData name="Phibion Makuwerere" userId="6df393b4-4369-444b-9dce-4152c12d2ddb" providerId="ADAL" clId="{75731A64-74A9-472C-B94C-FDAB83CC4C8D}" dt="2020-10-07T10:59:45.705" v="3796" actId="20577"/>
          <ac:spMkLst>
            <pc:docMk/>
            <pc:sldMk cId="2183417268" sldId="561"/>
            <ac:spMk id="2" creationId="{00000000-0000-0000-0000-000000000000}"/>
          </ac:spMkLst>
        </pc:spChg>
        <pc:spChg chg="mod">
          <ac:chgData name="Phibion Makuwerere" userId="6df393b4-4369-444b-9dce-4152c12d2ddb" providerId="ADAL" clId="{75731A64-74A9-472C-B94C-FDAB83CC4C8D}" dt="2020-10-08T09:44:58.277" v="11969" actId="20577"/>
          <ac:spMkLst>
            <pc:docMk/>
            <pc:sldMk cId="2183417268" sldId="561"/>
            <ac:spMk id="3" creationId="{00000000-0000-0000-0000-000000000000}"/>
          </ac:spMkLst>
        </pc:spChg>
      </pc:sldChg>
      <pc:sldChg chg="modSp add mod modNotesTx">
        <pc:chgData name="Phibion Makuwerere" userId="6df393b4-4369-444b-9dce-4152c12d2ddb" providerId="ADAL" clId="{75731A64-74A9-472C-B94C-FDAB83CC4C8D}" dt="2020-10-08T09:46:44.658" v="11974" actId="20577"/>
        <pc:sldMkLst>
          <pc:docMk/>
          <pc:sldMk cId="2727977969" sldId="562"/>
        </pc:sldMkLst>
        <pc:spChg chg="mod">
          <ac:chgData name="Phibion Makuwerere" userId="6df393b4-4369-444b-9dce-4152c12d2ddb" providerId="ADAL" clId="{75731A64-74A9-472C-B94C-FDAB83CC4C8D}" dt="2020-10-07T11:47:51.639" v="4275" actId="20577"/>
          <ac:spMkLst>
            <pc:docMk/>
            <pc:sldMk cId="2727977969" sldId="562"/>
            <ac:spMk id="2" creationId="{00000000-0000-0000-0000-000000000000}"/>
          </ac:spMkLst>
        </pc:spChg>
        <pc:spChg chg="mod">
          <ac:chgData name="Phibion Makuwerere" userId="6df393b4-4369-444b-9dce-4152c12d2ddb" providerId="ADAL" clId="{75731A64-74A9-472C-B94C-FDAB83CC4C8D}" dt="2020-10-07T21:44:42.307" v="10653" actId="20577"/>
          <ac:spMkLst>
            <pc:docMk/>
            <pc:sldMk cId="2727977969" sldId="562"/>
            <ac:spMk id="3" creationId="{00000000-0000-0000-0000-000000000000}"/>
          </ac:spMkLst>
        </pc:spChg>
      </pc:sldChg>
      <pc:sldChg chg="modSp add mod modNotesTx">
        <pc:chgData name="Phibion Makuwerere" userId="6df393b4-4369-444b-9dce-4152c12d2ddb" providerId="ADAL" clId="{75731A64-74A9-472C-B94C-FDAB83CC4C8D}" dt="2020-10-08T09:49:45.977" v="11991" actId="20577"/>
        <pc:sldMkLst>
          <pc:docMk/>
          <pc:sldMk cId="485387701" sldId="563"/>
        </pc:sldMkLst>
        <pc:spChg chg="mod">
          <ac:chgData name="Phibion Makuwerere" userId="6df393b4-4369-444b-9dce-4152c12d2ddb" providerId="ADAL" clId="{75731A64-74A9-472C-B94C-FDAB83CC4C8D}" dt="2020-10-07T12:00:34.402" v="4526" actId="20577"/>
          <ac:spMkLst>
            <pc:docMk/>
            <pc:sldMk cId="485387701" sldId="563"/>
            <ac:spMk id="2" creationId="{00000000-0000-0000-0000-000000000000}"/>
          </ac:spMkLst>
        </pc:spChg>
        <pc:spChg chg="mod">
          <ac:chgData name="Phibion Makuwerere" userId="6df393b4-4369-444b-9dce-4152c12d2ddb" providerId="ADAL" clId="{75731A64-74A9-472C-B94C-FDAB83CC4C8D}" dt="2020-10-07T13:24:01.131" v="6061" actId="20577"/>
          <ac:spMkLst>
            <pc:docMk/>
            <pc:sldMk cId="485387701" sldId="563"/>
            <ac:spMk id="3" creationId="{00000000-0000-0000-0000-000000000000}"/>
          </ac:spMkLst>
        </pc:spChg>
      </pc:sldChg>
      <pc:sldChg chg="add del">
        <pc:chgData name="Phibion Makuwerere" userId="6df393b4-4369-444b-9dce-4152c12d2ddb" providerId="ADAL" clId="{75731A64-74A9-472C-B94C-FDAB83CC4C8D}" dt="2020-10-07T11:16:02.119" v="3905" actId="2696"/>
        <pc:sldMkLst>
          <pc:docMk/>
          <pc:sldMk cId="1986198393" sldId="563"/>
        </pc:sldMkLst>
      </pc:sldChg>
      <pc:sldChg chg="add del">
        <pc:chgData name="Phibion Makuwerere" userId="6df393b4-4369-444b-9dce-4152c12d2ddb" providerId="ADAL" clId="{75731A64-74A9-472C-B94C-FDAB83CC4C8D}" dt="2020-10-07T12:13:02.539" v="4784" actId="2696"/>
        <pc:sldMkLst>
          <pc:docMk/>
          <pc:sldMk cId="2908761716" sldId="564"/>
        </pc:sldMkLst>
      </pc:sldChg>
      <pc:sldChg chg="modSp add mod modNotesTx">
        <pc:chgData name="Phibion Makuwerere" userId="6df393b4-4369-444b-9dce-4152c12d2ddb" providerId="ADAL" clId="{75731A64-74A9-472C-B94C-FDAB83CC4C8D}" dt="2020-10-08T09:28:00.690" v="11451" actId="20577"/>
        <pc:sldMkLst>
          <pc:docMk/>
          <pc:sldMk cId="3936447185" sldId="565"/>
        </pc:sldMkLst>
        <pc:spChg chg="mod">
          <ac:chgData name="Phibion Makuwerere" userId="6df393b4-4369-444b-9dce-4152c12d2ddb" providerId="ADAL" clId="{75731A64-74A9-472C-B94C-FDAB83CC4C8D}" dt="2020-10-07T13:56:26.721" v="6719" actId="20577"/>
          <ac:spMkLst>
            <pc:docMk/>
            <pc:sldMk cId="3936447185" sldId="565"/>
            <ac:spMk id="2" creationId="{00000000-0000-0000-0000-000000000000}"/>
          </ac:spMkLst>
        </pc:spChg>
        <pc:spChg chg="mod">
          <ac:chgData name="Phibion Makuwerere" userId="6df393b4-4369-444b-9dce-4152c12d2ddb" providerId="ADAL" clId="{75731A64-74A9-472C-B94C-FDAB83CC4C8D}" dt="2020-10-07T13:58:57.311" v="6817" actId="20577"/>
          <ac:spMkLst>
            <pc:docMk/>
            <pc:sldMk cId="3936447185" sldId="565"/>
            <ac:spMk id="3" creationId="{00000000-0000-0000-0000-000000000000}"/>
          </ac:spMkLst>
        </pc:spChg>
      </pc:sldChg>
      <pc:sldChg chg="modSp add mod modNotesTx">
        <pc:chgData name="Phibion Makuwerere" userId="6df393b4-4369-444b-9dce-4152c12d2ddb" providerId="ADAL" clId="{75731A64-74A9-472C-B94C-FDAB83CC4C8D}" dt="2020-10-08T09:57:12.382" v="12305" actId="20577"/>
        <pc:sldMkLst>
          <pc:docMk/>
          <pc:sldMk cId="624587023" sldId="566"/>
        </pc:sldMkLst>
        <pc:spChg chg="mod">
          <ac:chgData name="Phibion Makuwerere" userId="6df393b4-4369-444b-9dce-4152c12d2ddb" providerId="ADAL" clId="{75731A64-74A9-472C-B94C-FDAB83CC4C8D}" dt="2020-10-07T13:14:15.606" v="5844" actId="20577"/>
          <ac:spMkLst>
            <pc:docMk/>
            <pc:sldMk cId="624587023" sldId="566"/>
            <ac:spMk id="2" creationId="{00000000-0000-0000-0000-000000000000}"/>
          </ac:spMkLst>
        </pc:spChg>
        <pc:spChg chg="mod">
          <ac:chgData name="Phibion Makuwerere" userId="6df393b4-4369-444b-9dce-4152c12d2ddb" providerId="ADAL" clId="{75731A64-74A9-472C-B94C-FDAB83CC4C8D}" dt="2020-10-08T09:57:12.382" v="12305" actId="20577"/>
          <ac:spMkLst>
            <pc:docMk/>
            <pc:sldMk cId="624587023" sldId="566"/>
            <ac:spMk id="3" creationId="{00000000-0000-0000-0000-000000000000}"/>
          </ac:spMkLst>
        </pc:spChg>
      </pc:sldChg>
      <pc:sldChg chg="addSp delSp modSp add mod setBg modNotesTx">
        <pc:chgData name="Phibion Makuwerere" userId="6df393b4-4369-444b-9dce-4152c12d2ddb" providerId="ADAL" clId="{75731A64-74A9-472C-B94C-FDAB83CC4C8D}" dt="2020-10-08T09:58:22.521" v="12328" actId="20577"/>
        <pc:sldMkLst>
          <pc:docMk/>
          <pc:sldMk cId="3053241488" sldId="567"/>
        </pc:sldMkLst>
        <pc:spChg chg="mod">
          <ac:chgData name="Phibion Makuwerere" userId="6df393b4-4369-444b-9dce-4152c12d2ddb" providerId="ADAL" clId="{75731A64-74A9-472C-B94C-FDAB83CC4C8D}" dt="2020-10-07T17:24:51.780" v="9053" actId="20577"/>
          <ac:spMkLst>
            <pc:docMk/>
            <pc:sldMk cId="3053241488" sldId="567"/>
            <ac:spMk id="2" creationId="{00000000-0000-0000-0000-000000000000}"/>
          </ac:spMkLst>
        </pc:spChg>
        <pc:spChg chg="del mod">
          <ac:chgData name="Phibion Makuwerere" userId="6df393b4-4369-444b-9dce-4152c12d2ddb" providerId="ADAL" clId="{75731A64-74A9-472C-B94C-FDAB83CC4C8D}" dt="2020-10-07T17:04:20.324" v="8467" actId="1957"/>
          <ac:spMkLst>
            <pc:docMk/>
            <pc:sldMk cId="3053241488" sldId="567"/>
            <ac:spMk id="3" creationId="{00000000-0000-0000-0000-000000000000}"/>
          </ac:spMkLst>
        </pc:spChg>
        <pc:spChg chg="mod">
          <ac:chgData name="Phibion Makuwerere" userId="6df393b4-4369-444b-9dce-4152c12d2ddb" providerId="ADAL" clId="{75731A64-74A9-472C-B94C-FDAB83CC4C8D}" dt="2020-10-07T17:04:57.888" v="8473" actId="26606"/>
          <ac:spMkLst>
            <pc:docMk/>
            <pc:sldMk cId="3053241488" sldId="567"/>
            <ac:spMk id="6" creationId="{AF509924-8367-481A-B3B9-40BCBCFDDCCF}"/>
          </ac:spMkLst>
        </pc:spChg>
        <pc:spChg chg="add del mod">
          <ac:chgData name="Phibion Makuwerere" userId="6df393b4-4369-444b-9dce-4152c12d2ddb" providerId="ADAL" clId="{75731A64-74A9-472C-B94C-FDAB83CC4C8D}" dt="2020-10-07T17:04:46.837" v="8470"/>
          <ac:spMkLst>
            <pc:docMk/>
            <pc:sldMk cId="3053241488" sldId="567"/>
            <ac:spMk id="10" creationId="{C8D0DD13-59EC-43BC-8F97-167C2C0F6CBE}"/>
          </ac:spMkLst>
        </pc:spChg>
        <pc:spChg chg="add del">
          <ac:chgData name="Phibion Makuwerere" userId="6df393b4-4369-444b-9dce-4152c12d2ddb" providerId="ADAL" clId="{75731A64-74A9-472C-B94C-FDAB83CC4C8D}" dt="2020-10-07T17:04:57.888" v="8473" actId="26606"/>
          <ac:spMkLst>
            <pc:docMk/>
            <pc:sldMk cId="3053241488" sldId="567"/>
            <ac:spMk id="16" creationId="{982413CC-69E6-4BDA-A88D-E4EF8F95B27D}"/>
          </ac:spMkLst>
        </pc:spChg>
        <pc:grpChg chg="add del">
          <ac:chgData name="Phibion Makuwerere" userId="6df393b4-4369-444b-9dce-4152c12d2ddb" providerId="ADAL" clId="{75731A64-74A9-472C-B94C-FDAB83CC4C8D}" dt="2020-10-07T17:04:57.888" v="8473" actId="26606"/>
          <ac:grpSpMkLst>
            <pc:docMk/>
            <pc:sldMk cId="3053241488" sldId="567"/>
            <ac:grpSpMk id="18" creationId="{4F1F7357-8633-4CE7-BF80-475EE8A2FAEA}"/>
          </ac:grpSpMkLst>
        </pc:grpChg>
        <pc:graphicFrameChg chg="add del mod">
          <ac:chgData name="Phibion Makuwerere" userId="6df393b4-4369-444b-9dce-4152c12d2ddb" providerId="ADAL" clId="{75731A64-74A9-472C-B94C-FDAB83CC4C8D}" dt="2020-10-07T17:04:29.251" v="8468" actId="478"/>
          <ac:graphicFrameMkLst>
            <pc:docMk/>
            <pc:sldMk cId="3053241488" sldId="567"/>
            <ac:graphicFrameMk id="8" creationId="{E6CA0107-0A00-47F1-84D9-47FF14E0E86D}"/>
          </ac:graphicFrameMkLst>
        </pc:graphicFrameChg>
        <pc:graphicFrameChg chg="add mod">
          <ac:chgData name="Phibion Makuwerere" userId="6df393b4-4369-444b-9dce-4152c12d2ddb" providerId="ADAL" clId="{75731A64-74A9-472C-B94C-FDAB83CC4C8D}" dt="2020-10-07T17:08:41.776" v="8596" actId="255"/>
          <ac:graphicFrameMkLst>
            <pc:docMk/>
            <pc:sldMk cId="3053241488" sldId="567"/>
            <ac:graphicFrameMk id="11" creationId="{73A64566-76D0-4327-97EB-D6A2ADC44847}"/>
          </ac:graphicFrameMkLst>
        </pc:graphicFrameChg>
      </pc:sldChg>
      <pc:sldChg chg="modSp add mod modNotesTx">
        <pc:chgData name="Phibion Makuwerere" userId="6df393b4-4369-444b-9dce-4152c12d2ddb" providerId="ADAL" clId="{75731A64-74A9-472C-B94C-FDAB83CC4C8D}" dt="2020-10-08T09:19:34.940" v="11303" actId="20577"/>
        <pc:sldMkLst>
          <pc:docMk/>
          <pc:sldMk cId="4166628988" sldId="568"/>
        </pc:sldMkLst>
        <pc:spChg chg="mod">
          <ac:chgData name="Phibion Makuwerere" userId="6df393b4-4369-444b-9dce-4152c12d2ddb" providerId="ADAL" clId="{75731A64-74A9-472C-B94C-FDAB83CC4C8D}" dt="2020-10-07T21:09:45.155" v="9972" actId="20577"/>
          <ac:spMkLst>
            <pc:docMk/>
            <pc:sldMk cId="4166628988" sldId="568"/>
            <ac:spMk id="3" creationId="{00000000-0000-0000-0000-000000000000}"/>
          </ac:spMkLst>
        </pc:spChg>
      </pc:sldChg>
      <pc:sldChg chg="addSp delSp modSp add mod modNotesTx">
        <pc:chgData name="Phibion Makuwerere" userId="6df393b4-4369-444b-9dce-4152c12d2ddb" providerId="ADAL" clId="{75731A64-74A9-472C-B94C-FDAB83CC4C8D}" dt="2020-10-07T17:24:59.321" v="9060" actId="20577"/>
        <pc:sldMkLst>
          <pc:docMk/>
          <pc:sldMk cId="2767325288" sldId="569"/>
        </pc:sldMkLst>
        <pc:spChg chg="mod">
          <ac:chgData name="Phibion Makuwerere" userId="6df393b4-4369-444b-9dce-4152c12d2ddb" providerId="ADAL" clId="{75731A64-74A9-472C-B94C-FDAB83CC4C8D}" dt="2020-10-07T17:24:59.321" v="9060" actId="20577"/>
          <ac:spMkLst>
            <pc:docMk/>
            <pc:sldMk cId="2767325288" sldId="569"/>
            <ac:spMk id="2" creationId="{00000000-0000-0000-0000-000000000000}"/>
          </ac:spMkLst>
        </pc:spChg>
        <pc:spChg chg="del mod">
          <ac:chgData name="Phibion Makuwerere" userId="6df393b4-4369-444b-9dce-4152c12d2ddb" providerId="ADAL" clId="{75731A64-74A9-472C-B94C-FDAB83CC4C8D}" dt="2020-10-07T17:07:20.807" v="8587"/>
          <ac:spMkLst>
            <pc:docMk/>
            <pc:sldMk cId="2767325288" sldId="569"/>
            <ac:spMk id="3" creationId="{00000000-0000-0000-0000-000000000000}"/>
          </ac:spMkLst>
        </pc:spChg>
        <pc:graphicFrameChg chg="add mod">
          <ac:chgData name="Phibion Makuwerere" userId="6df393b4-4369-444b-9dce-4152c12d2ddb" providerId="ADAL" clId="{75731A64-74A9-472C-B94C-FDAB83CC4C8D}" dt="2020-10-07T17:08:07.799" v="8592" actId="255"/>
          <ac:graphicFrameMkLst>
            <pc:docMk/>
            <pc:sldMk cId="2767325288" sldId="569"/>
            <ac:graphicFrameMk id="8" creationId="{11262CBD-3830-48DE-8FA0-F5890F134E92}"/>
          </ac:graphicFrameMkLst>
        </pc:graphicFrameChg>
      </pc:sldChg>
    </pc:docChg>
  </pc:docChgLst>
  <pc:docChgLst>
    <pc:chgData name="Phibion Makuwerere" userId="6df393b4-4369-444b-9dce-4152c12d2ddb" providerId="ADAL" clId="{ADB5FEA4-A5ED-5746-A189-B7B540A53904}"/>
    <pc:docChg chg="modSld">
      <pc:chgData name="Phibion Makuwerere" userId="6df393b4-4369-444b-9dce-4152c12d2ddb" providerId="ADAL" clId="{ADB5FEA4-A5ED-5746-A189-B7B540A53904}" dt="2020-11-04T00:05:57.109" v="173" actId="20577"/>
      <pc:docMkLst>
        <pc:docMk/>
      </pc:docMkLst>
      <pc:sldChg chg="modSp">
        <pc:chgData name="Phibion Makuwerere" userId="6df393b4-4369-444b-9dce-4152c12d2ddb" providerId="ADAL" clId="{ADB5FEA4-A5ED-5746-A189-B7B540A53904}" dt="2020-11-04T00:03:22.037" v="34" actId="20577"/>
        <pc:sldMkLst>
          <pc:docMk/>
          <pc:sldMk cId="1850729526" sldId="543"/>
        </pc:sldMkLst>
        <pc:spChg chg="mod">
          <ac:chgData name="Phibion Makuwerere" userId="6df393b4-4369-444b-9dce-4152c12d2ddb" providerId="ADAL" clId="{ADB5FEA4-A5ED-5746-A189-B7B540A53904}" dt="2020-11-04T00:03:22.037" v="34" actId="20577"/>
          <ac:spMkLst>
            <pc:docMk/>
            <pc:sldMk cId="1850729526" sldId="543"/>
            <ac:spMk id="3" creationId="{00000000-0000-0000-0000-000000000000}"/>
          </ac:spMkLst>
        </pc:spChg>
      </pc:sldChg>
      <pc:sldChg chg="modSp">
        <pc:chgData name="Phibion Makuwerere" userId="6df393b4-4369-444b-9dce-4152c12d2ddb" providerId="ADAL" clId="{ADB5FEA4-A5ED-5746-A189-B7B540A53904}" dt="2020-11-04T00:05:57.109" v="173" actId="20577"/>
        <pc:sldMkLst>
          <pc:docMk/>
          <pc:sldMk cId="889378413" sldId="556"/>
        </pc:sldMkLst>
        <pc:spChg chg="mod">
          <ac:chgData name="Phibion Makuwerere" userId="6df393b4-4369-444b-9dce-4152c12d2ddb" providerId="ADAL" clId="{ADB5FEA4-A5ED-5746-A189-B7B540A53904}" dt="2020-11-04T00:05:57.109" v="173" actId="20577"/>
          <ac:spMkLst>
            <pc:docMk/>
            <pc:sldMk cId="889378413" sldId="556"/>
            <ac:spMk id="3" creationId="{00000000-0000-0000-0000-000000000000}"/>
          </ac:spMkLst>
        </pc:spChg>
      </pc:sldChg>
    </pc:docChg>
  </pc:docChgLst>
  <pc:docChgLst>
    <pc:chgData name="Colin Anthony" userId="S::canthony@intellidex.co.za::d4d681c3-8b64-4a76-b8e7-463506e1deea" providerId="AD" clId="Web-{A0269459-A1F3-4672-5A52-98D6263CCFDF}"/>
    <pc:docChg chg="modSld">
      <pc:chgData name="Colin Anthony" userId="S::canthony@intellidex.co.za::d4d681c3-8b64-4a76-b8e7-463506e1deea" providerId="AD" clId="Web-{A0269459-A1F3-4672-5A52-98D6263CCFDF}" dt="2020-09-16T13:28:59.706" v="66" actId="20577"/>
      <pc:docMkLst>
        <pc:docMk/>
      </pc:docMkLst>
      <pc:sldChg chg="addCm">
        <pc:chgData name="Colin Anthony" userId="S::canthony@intellidex.co.za::d4d681c3-8b64-4a76-b8e7-463506e1deea" providerId="AD" clId="Web-{A0269459-A1F3-4672-5A52-98D6263CCFDF}" dt="2020-09-16T13:22:27.117" v="2"/>
        <pc:sldMkLst>
          <pc:docMk/>
          <pc:sldMk cId="2152557147" sldId="459"/>
        </pc:sldMkLst>
      </pc:sldChg>
      <pc:sldChg chg="modSp addCm">
        <pc:chgData name="Colin Anthony" userId="S::canthony@intellidex.co.za::d4d681c3-8b64-4a76-b8e7-463506e1deea" providerId="AD" clId="Web-{A0269459-A1F3-4672-5A52-98D6263CCFDF}" dt="2020-09-16T13:23:05.729" v="3"/>
        <pc:sldMkLst>
          <pc:docMk/>
          <pc:sldMk cId="2458282983" sldId="491"/>
        </pc:sldMkLst>
        <pc:spChg chg="mod">
          <ac:chgData name="Colin Anthony" userId="S::canthony@intellidex.co.za::d4d681c3-8b64-4a76-b8e7-463506e1deea" providerId="AD" clId="Web-{A0269459-A1F3-4672-5A52-98D6263CCFDF}" dt="2020-09-16T13:21:17.956" v="0" actId="1076"/>
          <ac:spMkLst>
            <pc:docMk/>
            <pc:sldMk cId="2458282983" sldId="491"/>
            <ac:spMk id="8" creationId="{9404C86A-2327-46BF-A8C2-345D5B7E4F80}"/>
          </ac:spMkLst>
        </pc:spChg>
      </pc:sldChg>
      <pc:sldChg chg="modSp">
        <pc:chgData name="Colin Anthony" userId="S::canthony@intellidex.co.za::d4d681c3-8b64-4a76-b8e7-463506e1deea" providerId="AD" clId="Web-{A0269459-A1F3-4672-5A52-98D6263CCFDF}" dt="2020-09-16T13:25:05.565" v="56" actId="20577"/>
        <pc:sldMkLst>
          <pc:docMk/>
          <pc:sldMk cId="2708968160" sldId="542"/>
        </pc:sldMkLst>
        <pc:spChg chg="mod">
          <ac:chgData name="Colin Anthony" userId="S::canthony@intellidex.co.za::d4d681c3-8b64-4a76-b8e7-463506e1deea" providerId="AD" clId="Web-{A0269459-A1F3-4672-5A52-98D6263CCFDF}" dt="2020-09-16T13:25:05.565" v="56" actId="20577"/>
          <ac:spMkLst>
            <pc:docMk/>
            <pc:sldMk cId="2708968160" sldId="542"/>
            <ac:spMk id="3" creationId="{00000000-0000-0000-0000-000000000000}"/>
          </ac:spMkLst>
        </pc:spChg>
      </pc:sldChg>
      <pc:sldChg chg="addCm">
        <pc:chgData name="Colin Anthony" userId="S::canthony@intellidex.co.za::d4d681c3-8b64-4a76-b8e7-463506e1deea" providerId="AD" clId="Web-{A0269459-A1F3-4672-5A52-98D6263CCFDF}" dt="2020-09-16T13:26:19.492" v="58"/>
        <pc:sldMkLst>
          <pc:docMk/>
          <pc:sldMk cId="123917752" sldId="548"/>
        </pc:sldMkLst>
      </pc:sldChg>
      <pc:sldChg chg="addCm">
        <pc:chgData name="Colin Anthony" userId="S::canthony@intellidex.co.za::d4d681c3-8b64-4a76-b8e7-463506e1deea" providerId="AD" clId="Web-{A0269459-A1F3-4672-5A52-98D6263CCFDF}" dt="2020-09-16T13:27:34.169" v="59"/>
        <pc:sldMkLst>
          <pc:docMk/>
          <pc:sldMk cId="3036220813" sldId="550"/>
        </pc:sldMkLst>
      </pc:sldChg>
      <pc:sldChg chg="addCm">
        <pc:chgData name="Colin Anthony" userId="S::canthony@intellidex.co.za::d4d681c3-8b64-4a76-b8e7-463506e1deea" providerId="AD" clId="Web-{A0269459-A1F3-4672-5A52-98D6263CCFDF}" dt="2020-09-16T13:28:27.298" v="60"/>
        <pc:sldMkLst>
          <pc:docMk/>
          <pc:sldMk cId="1210101955" sldId="551"/>
        </pc:sldMkLst>
      </pc:sldChg>
      <pc:sldChg chg="modSp">
        <pc:chgData name="Colin Anthony" userId="S::canthony@intellidex.co.za::d4d681c3-8b64-4a76-b8e7-463506e1deea" providerId="AD" clId="Web-{A0269459-A1F3-4672-5A52-98D6263CCFDF}" dt="2020-09-16T13:28:59.691" v="65" actId="20577"/>
        <pc:sldMkLst>
          <pc:docMk/>
          <pc:sldMk cId="4158961400" sldId="552"/>
        </pc:sldMkLst>
        <pc:spChg chg="mod">
          <ac:chgData name="Colin Anthony" userId="S::canthony@intellidex.co.za::d4d681c3-8b64-4a76-b8e7-463506e1deea" providerId="AD" clId="Web-{A0269459-A1F3-4672-5A52-98D6263CCFDF}" dt="2020-09-16T13:28:59.691" v="65" actId="20577"/>
          <ac:spMkLst>
            <pc:docMk/>
            <pc:sldMk cId="4158961400" sldId="552"/>
            <ac:spMk id="3" creationId="{00000000-0000-0000-0000-000000000000}"/>
          </ac:spMkLst>
        </pc:spChg>
      </pc:sldChg>
    </pc:docChg>
  </pc:docChgLst>
  <pc:docChgLst>
    <pc:chgData name="Phibion Makuwerere" userId="6df393b4-4369-444b-9dce-4152c12d2ddb" providerId="ADAL" clId="{FBFC44D9-1C5B-48BA-A16A-C57D4C94C3DE}"/>
    <pc:docChg chg="undo custSel addSld modSld modSection">
      <pc:chgData name="Phibion Makuwerere" userId="6df393b4-4369-444b-9dce-4152c12d2ddb" providerId="ADAL" clId="{FBFC44D9-1C5B-48BA-A16A-C57D4C94C3DE}" dt="2020-11-05T14:21:34.525" v="7510" actId="400"/>
      <pc:docMkLst>
        <pc:docMk/>
      </pc:docMkLst>
      <pc:sldChg chg="modNotesTx">
        <pc:chgData name="Phibion Makuwerere" userId="6df393b4-4369-444b-9dce-4152c12d2ddb" providerId="ADAL" clId="{FBFC44D9-1C5B-48BA-A16A-C57D4C94C3DE}" dt="2020-11-05T14:17:33.572" v="7460" actId="20577"/>
        <pc:sldMkLst>
          <pc:docMk/>
          <pc:sldMk cId="4106180068" sldId="259"/>
        </pc:sldMkLst>
      </pc:sldChg>
      <pc:sldChg chg="addSp delSp modSp mod modNotesTx">
        <pc:chgData name="Phibion Makuwerere" userId="6df393b4-4369-444b-9dce-4152c12d2ddb" providerId="ADAL" clId="{FBFC44D9-1C5B-48BA-A16A-C57D4C94C3DE}" dt="2020-11-05T14:17:43.681" v="7462" actId="20577"/>
        <pc:sldMkLst>
          <pc:docMk/>
          <pc:sldMk cId="2152557147" sldId="459"/>
        </pc:sldMkLst>
        <pc:spChg chg="del mod">
          <ac:chgData name="Phibion Makuwerere" userId="6df393b4-4369-444b-9dce-4152c12d2ddb" providerId="ADAL" clId="{FBFC44D9-1C5B-48BA-A16A-C57D4C94C3DE}" dt="2020-11-04T20:55:41.398" v="2226"/>
          <ac:spMkLst>
            <pc:docMk/>
            <pc:sldMk cId="2152557147" sldId="459"/>
            <ac:spMk id="3" creationId="{00000000-0000-0000-0000-000000000000}"/>
          </ac:spMkLst>
        </pc:spChg>
        <pc:spChg chg="add del mod">
          <ac:chgData name="Phibion Makuwerere" userId="6df393b4-4369-444b-9dce-4152c12d2ddb" providerId="ADAL" clId="{FBFC44D9-1C5B-48BA-A16A-C57D4C94C3DE}" dt="2020-11-05T07:05:07.067" v="2563"/>
          <ac:spMkLst>
            <pc:docMk/>
            <pc:sldMk cId="2152557147" sldId="459"/>
            <ac:spMk id="4" creationId="{79D7CE2B-3E90-4C67-AFB9-6CDB03CB1460}"/>
          </ac:spMkLst>
        </pc:spChg>
        <pc:spChg chg="add del mod">
          <ac:chgData name="Phibion Makuwerere" userId="6df393b4-4369-444b-9dce-4152c12d2ddb" providerId="ADAL" clId="{FBFC44D9-1C5B-48BA-A16A-C57D4C94C3DE}" dt="2020-11-05T07:08:54.175" v="2738" actId="478"/>
          <ac:spMkLst>
            <pc:docMk/>
            <pc:sldMk cId="2152557147" sldId="459"/>
            <ac:spMk id="10" creationId="{5ACE7597-AE14-4CFC-AAEA-82FE1092E0DE}"/>
          </ac:spMkLst>
        </pc:spChg>
        <pc:spChg chg="add mod">
          <ac:chgData name="Phibion Makuwerere" userId="6df393b4-4369-444b-9dce-4152c12d2ddb" providerId="ADAL" clId="{FBFC44D9-1C5B-48BA-A16A-C57D4C94C3DE}" dt="2020-11-05T07:16:07.024" v="3216" actId="255"/>
          <ac:spMkLst>
            <pc:docMk/>
            <pc:sldMk cId="2152557147" sldId="459"/>
            <ac:spMk id="12" creationId="{1B280A6E-1A0C-40CF-A665-9189BC3C81BC}"/>
          </ac:spMkLst>
        </pc:spChg>
        <pc:graphicFrameChg chg="add del mod">
          <ac:chgData name="Phibion Makuwerere" userId="6df393b4-4369-444b-9dce-4152c12d2ddb" providerId="ADAL" clId="{FBFC44D9-1C5B-48BA-A16A-C57D4C94C3DE}" dt="2020-11-05T07:04:54.839" v="2561" actId="478"/>
          <ac:graphicFrameMkLst>
            <pc:docMk/>
            <pc:sldMk cId="2152557147" sldId="459"/>
            <ac:graphicFrameMk id="8" creationId="{29ADEBD0-2C4D-4140-B0E0-8155ACBDE161}"/>
          </ac:graphicFrameMkLst>
        </pc:graphicFrameChg>
        <pc:graphicFrameChg chg="add del mod">
          <ac:chgData name="Phibion Makuwerere" userId="6df393b4-4369-444b-9dce-4152c12d2ddb" providerId="ADAL" clId="{FBFC44D9-1C5B-48BA-A16A-C57D4C94C3DE}" dt="2020-11-05T07:08:54.175" v="2738" actId="478"/>
          <ac:graphicFrameMkLst>
            <pc:docMk/>
            <pc:sldMk cId="2152557147" sldId="459"/>
            <ac:graphicFrameMk id="9" creationId="{F50DC9BF-856F-4963-AB0A-FA8E47614E50}"/>
          </ac:graphicFrameMkLst>
        </pc:graphicFrameChg>
        <pc:graphicFrameChg chg="add mod">
          <ac:chgData name="Phibion Makuwerere" userId="6df393b4-4369-444b-9dce-4152c12d2ddb" providerId="ADAL" clId="{FBFC44D9-1C5B-48BA-A16A-C57D4C94C3DE}" dt="2020-11-05T07:08:53.378" v="2737"/>
          <ac:graphicFrameMkLst>
            <pc:docMk/>
            <pc:sldMk cId="2152557147" sldId="459"/>
            <ac:graphicFrameMk id="11" creationId="{F50DC9BF-856F-4963-AB0A-FA8E47614E50}"/>
          </ac:graphicFrameMkLst>
        </pc:graphicFrameChg>
      </pc:sldChg>
      <pc:sldChg chg="modSp mod modNotesTx">
        <pc:chgData name="Phibion Makuwerere" userId="6df393b4-4369-444b-9dce-4152c12d2ddb" providerId="ADAL" clId="{FBFC44D9-1C5B-48BA-A16A-C57D4C94C3DE}" dt="2020-11-05T14:17:38.097" v="7461" actId="20577"/>
        <pc:sldMkLst>
          <pc:docMk/>
          <pc:sldMk cId="2458282983" sldId="491"/>
        </pc:sldMkLst>
        <pc:spChg chg="mod">
          <ac:chgData name="Phibion Makuwerere" userId="6df393b4-4369-444b-9dce-4152c12d2ddb" providerId="ADAL" clId="{FBFC44D9-1C5B-48BA-A16A-C57D4C94C3DE}" dt="2020-11-05T08:20:33.032" v="4385" actId="13926"/>
          <ac:spMkLst>
            <pc:docMk/>
            <pc:sldMk cId="2458282983" sldId="491"/>
            <ac:spMk id="8" creationId="{9404C86A-2327-46BF-A8C2-345D5B7E4F80}"/>
          </ac:spMkLst>
        </pc:spChg>
      </pc:sldChg>
      <pc:sldChg chg="delCm modNotesTx">
        <pc:chgData name="Phibion Makuwerere" userId="6df393b4-4369-444b-9dce-4152c12d2ddb" providerId="ADAL" clId="{FBFC44D9-1C5B-48BA-A16A-C57D4C94C3DE}" dt="2020-11-05T14:18:01.335" v="7465" actId="20577"/>
        <pc:sldMkLst>
          <pc:docMk/>
          <pc:sldMk cId="2708968160" sldId="542"/>
        </pc:sldMkLst>
      </pc:sldChg>
      <pc:sldChg chg="modSp mod delCm modNotesTx">
        <pc:chgData name="Phibion Makuwerere" userId="6df393b4-4369-444b-9dce-4152c12d2ddb" providerId="ADAL" clId="{FBFC44D9-1C5B-48BA-A16A-C57D4C94C3DE}" dt="2020-11-05T14:17:47.916" v="7463" actId="20577"/>
        <pc:sldMkLst>
          <pc:docMk/>
          <pc:sldMk cId="1850729526" sldId="543"/>
        </pc:sldMkLst>
        <pc:spChg chg="mod">
          <ac:chgData name="Phibion Makuwerere" userId="6df393b4-4369-444b-9dce-4152c12d2ddb" providerId="ADAL" clId="{FBFC44D9-1C5B-48BA-A16A-C57D4C94C3DE}" dt="2020-11-05T08:27:05.134" v="4752" actId="20577"/>
          <ac:spMkLst>
            <pc:docMk/>
            <pc:sldMk cId="1850729526" sldId="543"/>
            <ac:spMk id="3" creationId="{00000000-0000-0000-0000-000000000000}"/>
          </ac:spMkLst>
        </pc:spChg>
      </pc:sldChg>
      <pc:sldChg chg="modSp mod delCm modNotesTx">
        <pc:chgData name="Phibion Makuwerere" userId="6df393b4-4369-444b-9dce-4152c12d2ddb" providerId="ADAL" clId="{FBFC44D9-1C5B-48BA-A16A-C57D4C94C3DE}" dt="2020-11-05T14:17:57.636" v="7464" actId="20577"/>
        <pc:sldMkLst>
          <pc:docMk/>
          <pc:sldMk cId="3834712411" sldId="555"/>
        </pc:sldMkLst>
        <pc:spChg chg="mod">
          <ac:chgData name="Phibion Makuwerere" userId="6df393b4-4369-444b-9dce-4152c12d2ddb" providerId="ADAL" clId="{FBFC44D9-1C5B-48BA-A16A-C57D4C94C3DE}" dt="2020-11-05T09:56:45.527" v="7051" actId="20577"/>
          <ac:spMkLst>
            <pc:docMk/>
            <pc:sldMk cId="3834712411" sldId="555"/>
            <ac:spMk id="3" creationId="{00000000-0000-0000-0000-000000000000}"/>
          </ac:spMkLst>
        </pc:spChg>
      </pc:sldChg>
      <pc:sldChg chg="delCm modNotesTx">
        <pc:chgData name="Phibion Makuwerere" userId="6df393b4-4369-444b-9dce-4152c12d2ddb" providerId="ADAL" clId="{FBFC44D9-1C5B-48BA-A16A-C57D4C94C3DE}" dt="2020-11-05T14:18:21.215" v="7468" actId="20577"/>
        <pc:sldMkLst>
          <pc:docMk/>
          <pc:sldMk cId="2145322751" sldId="557"/>
        </pc:sldMkLst>
      </pc:sldChg>
      <pc:sldChg chg="modSp mod modNotesTx">
        <pc:chgData name="Phibion Makuwerere" userId="6df393b4-4369-444b-9dce-4152c12d2ddb" providerId="ADAL" clId="{FBFC44D9-1C5B-48BA-A16A-C57D4C94C3DE}" dt="2020-11-05T14:18:36.099" v="7470" actId="20577"/>
        <pc:sldMkLst>
          <pc:docMk/>
          <pc:sldMk cId="1776268094" sldId="558"/>
        </pc:sldMkLst>
        <pc:spChg chg="mod">
          <ac:chgData name="Phibion Makuwerere" userId="6df393b4-4369-444b-9dce-4152c12d2ddb" providerId="ADAL" clId="{FBFC44D9-1C5B-48BA-A16A-C57D4C94C3DE}" dt="2020-11-05T08:03:16.957" v="3718" actId="20577"/>
          <ac:spMkLst>
            <pc:docMk/>
            <pc:sldMk cId="1776268094" sldId="558"/>
            <ac:spMk id="2" creationId="{00000000-0000-0000-0000-000000000000}"/>
          </ac:spMkLst>
        </pc:spChg>
        <pc:spChg chg="mod">
          <ac:chgData name="Phibion Makuwerere" userId="6df393b4-4369-444b-9dce-4152c12d2ddb" providerId="ADAL" clId="{FBFC44D9-1C5B-48BA-A16A-C57D4C94C3DE}" dt="2020-11-05T08:12:00.955" v="4248" actId="13926"/>
          <ac:spMkLst>
            <pc:docMk/>
            <pc:sldMk cId="1776268094" sldId="558"/>
            <ac:spMk id="3" creationId="{00000000-0000-0000-0000-000000000000}"/>
          </ac:spMkLst>
        </pc:spChg>
      </pc:sldChg>
      <pc:sldChg chg="modSp mod modNotesTx">
        <pc:chgData name="Phibion Makuwerere" userId="6df393b4-4369-444b-9dce-4152c12d2ddb" providerId="ADAL" clId="{FBFC44D9-1C5B-48BA-A16A-C57D4C94C3DE}" dt="2020-11-05T14:18:56.820" v="7474" actId="20577"/>
        <pc:sldMkLst>
          <pc:docMk/>
          <pc:sldMk cId="583621950" sldId="559"/>
        </pc:sldMkLst>
        <pc:spChg chg="mod">
          <ac:chgData name="Phibion Makuwerere" userId="6df393b4-4369-444b-9dce-4152c12d2ddb" providerId="ADAL" clId="{FBFC44D9-1C5B-48BA-A16A-C57D4C94C3DE}" dt="2020-11-05T10:10:50.556" v="7216" actId="20577"/>
          <ac:spMkLst>
            <pc:docMk/>
            <pc:sldMk cId="583621950" sldId="559"/>
            <ac:spMk id="3" creationId="{00000000-0000-0000-0000-000000000000}"/>
          </ac:spMkLst>
        </pc:spChg>
      </pc:sldChg>
      <pc:sldChg chg="modSp mod modNotesTx">
        <pc:chgData name="Phibion Makuwerere" userId="6df393b4-4369-444b-9dce-4152c12d2ddb" providerId="ADAL" clId="{FBFC44D9-1C5B-48BA-A16A-C57D4C94C3DE}" dt="2020-11-05T14:19:15.177" v="7477" actId="20577"/>
        <pc:sldMkLst>
          <pc:docMk/>
          <pc:sldMk cId="3580323144" sldId="560"/>
        </pc:sldMkLst>
        <pc:spChg chg="mod">
          <ac:chgData name="Phibion Makuwerere" userId="6df393b4-4369-444b-9dce-4152c12d2ddb" providerId="ADAL" clId="{FBFC44D9-1C5B-48BA-A16A-C57D4C94C3DE}" dt="2020-11-05T10:33:11.378" v="7291" actId="20577"/>
          <ac:spMkLst>
            <pc:docMk/>
            <pc:sldMk cId="3580323144" sldId="560"/>
            <ac:spMk id="3" creationId="{00000000-0000-0000-0000-000000000000}"/>
          </ac:spMkLst>
        </pc:spChg>
      </pc:sldChg>
      <pc:sldChg chg="modSp mod modNotesTx">
        <pc:chgData name="Phibion Makuwerere" userId="6df393b4-4369-444b-9dce-4152c12d2ddb" providerId="ADAL" clId="{FBFC44D9-1C5B-48BA-A16A-C57D4C94C3DE}" dt="2020-11-05T14:19:23.844" v="7478" actId="20577"/>
        <pc:sldMkLst>
          <pc:docMk/>
          <pc:sldMk cId="2183417268" sldId="561"/>
        </pc:sldMkLst>
        <pc:spChg chg="mod">
          <ac:chgData name="Phibion Makuwerere" userId="6df393b4-4369-444b-9dce-4152c12d2ddb" providerId="ADAL" clId="{FBFC44D9-1C5B-48BA-A16A-C57D4C94C3DE}" dt="2020-11-05T07:26:22.911" v="3353" actId="20577"/>
          <ac:spMkLst>
            <pc:docMk/>
            <pc:sldMk cId="2183417268" sldId="561"/>
            <ac:spMk id="2" creationId="{00000000-0000-0000-0000-000000000000}"/>
          </ac:spMkLst>
        </pc:spChg>
        <pc:spChg chg="mod">
          <ac:chgData name="Phibion Makuwerere" userId="6df393b4-4369-444b-9dce-4152c12d2ddb" providerId="ADAL" clId="{FBFC44D9-1C5B-48BA-A16A-C57D4C94C3DE}" dt="2020-11-05T09:27:16.955" v="6765" actId="20577"/>
          <ac:spMkLst>
            <pc:docMk/>
            <pc:sldMk cId="2183417268" sldId="561"/>
            <ac:spMk id="3" creationId="{00000000-0000-0000-0000-000000000000}"/>
          </ac:spMkLst>
        </pc:spChg>
      </pc:sldChg>
      <pc:sldChg chg="delCm modNotesTx">
        <pc:chgData name="Phibion Makuwerere" userId="6df393b4-4369-444b-9dce-4152c12d2ddb" providerId="ADAL" clId="{FBFC44D9-1C5B-48BA-A16A-C57D4C94C3DE}" dt="2020-11-05T14:18:40.585" v="7471" actId="20577"/>
        <pc:sldMkLst>
          <pc:docMk/>
          <pc:sldMk cId="3936447185" sldId="565"/>
        </pc:sldMkLst>
      </pc:sldChg>
      <pc:sldChg chg="modSp mod modNotesTx">
        <pc:chgData name="Phibion Makuwerere" userId="6df393b4-4369-444b-9dce-4152c12d2ddb" providerId="ADAL" clId="{FBFC44D9-1C5B-48BA-A16A-C57D4C94C3DE}" dt="2020-11-05T14:18:26.456" v="7469" actId="20577"/>
        <pc:sldMkLst>
          <pc:docMk/>
          <pc:sldMk cId="4166628988" sldId="568"/>
        </pc:sldMkLst>
        <pc:spChg chg="mod">
          <ac:chgData name="Phibion Makuwerere" userId="6df393b4-4369-444b-9dce-4152c12d2ddb" providerId="ADAL" clId="{FBFC44D9-1C5B-48BA-A16A-C57D4C94C3DE}" dt="2020-11-05T08:12:15.786" v="4251" actId="20577"/>
          <ac:spMkLst>
            <pc:docMk/>
            <pc:sldMk cId="4166628988" sldId="568"/>
            <ac:spMk id="3" creationId="{00000000-0000-0000-0000-000000000000}"/>
          </ac:spMkLst>
        </pc:spChg>
      </pc:sldChg>
      <pc:sldChg chg="addSp modSp mod modNotesTx">
        <pc:chgData name="Phibion Makuwerere" userId="6df393b4-4369-444b-9dce-4152c12d2ddb" providerId="ADAL" clId="{FBFC44D9-1C5B-48BA-A16A-C57D4C94C3DE}" dt="2020-11-05T14:21:34.525" v="7510" actId="400"/>
        <pc:sldMkLst>
          <pc:docMk/>
          <pc:sldMk cId="3526373020" sldId="570"/>
        </pc:sldMkLst>
        <pc:spChg chg="add mod">
          <ac:chgData name="Phibion Makuwerere" userId="6df393b4-4369-444b-9dce-4152c12d2ddb" providerId="ADAL" clId="{FBFC44D9-1C5B-48BA-A16A-C57D4C94C3DE}" dt="2020-11-04T20:20:24.588" v="1994" actId="255"/>
          <ac:spMkLst>
            <pc:docMk/>
            <pc:sldMk cId="3526373020" sldId="570"/>
            <ac:spMk id="3" creationId="{D7D9FB6B-B880-497E-A52C-11478C2859EF}"/>
          </ac:spMkLst>
        </pc:spChg>
      </pc:sldChg>
      <pc:sldChg chg="modSp mod delCm modNotesTx">
        <pc:chgData name="Phibion Makuwerere" userId="6df393b4-4369-444b-9dce-4152c12d2ddb" providerId="ADAL" clId="{FBFC44D9-1C5B-48BA-A16A-C57D4C94C3DE}" dt="2020-11-05T14:18:46.957" v="7472" actId="20577"/>
        <pc:sldMkLst>
          <pc:docMk/>
          <pc:sldMk cId="404628296" sldId="571"/>
        </pc:sldMkLst>
        <pc:spChg chg="mod">
          <ac:chgData name="Phibion Makuwerere" userId="6df393b4-4369-444b-9dce-4152c12d2ddb" providerId="ADAL" clId="{FBFC44D9-1C5B-48BA-A16A-C57D4C94C3DE}" dt="2020-11-05T08:56:35.058" v="6117" actId="20577"/>
          <ac:spMkLst>
            <pc:docMk/>
            <pc:sldMk cId="404628296" sldId="571"/>
            <ac:spMk id="2" creationId="{00000000-0000-0000-0000-000000000000}"/>
          </ac:spMkLst>
        </pc:spChg>
        <pc:graphicFrameChg chg="mod">
          <ac:chgData name="Phibion Makuwerere" userId="6df393b4-4369-444b-9dce-4152c12d2ddb" providerId="ADAL" clId="{FBFC44D9-1C5B-48BA-A16A-C57D4C94C3DE}" dt="2020-11-05T08:55:40.793" v="6099"/>
          <ac:graphicFrameMkLst>
            <pc:docMk/>
            <pc:sldMk cId="404628296" sldId="571"/>
            <ac:graphicFrameMk id="9" creationId="{4498560A-8DB4-419E-AD32-87117FAA3E75}"/>
          </ac:graphicFrameMkLst>
        </pc:graphicFrameChg>
      </pc:sldChg>
      <pc:sldChg chg="modSp mod delCm modNotesTx">
        <pc:chgData name="Phibion Makuwerere" userId="6df393b4-4369-444b-9dce-4152c12d2ddb" providerId="ADAL" clId="{FBFC44D9-1C5B-48BA-A16A-C57D4C94C3DE}" dt="2020-11-05T14:19:10.543" v="7476" actId="20577"/>
        <pc:sldMkLst>
          <pc:docMk/>
          <pc:sldMk cId="2128184101" sldId="572"/>
        </pc:sldMkLst>
        <pc:spChg chg="mod">
          <ac:chgData name="Phibion Makuwerere" userId="6df393b4-4369-444b-9dce-4152c12d2ddb" providerId="ADAL" clId="{FBFC44D9-1C5B-48BA-A16A-C57D4C94C3DE}" dt="2020-11-05T09:14:47.998" v="6613" actId="20577"/>
          <ac:spMkLst>
            <pc:docMk/>
            <pc:sldMk cId="2128184101" sldId="572"/>
            <ac:spMk id="3" creationId="{00000000-0000-0000-0000-000000000000}"/>
          </ac:spMkLst>
        </pc:spChg>
      </pc:sldChg>
      <pc:sldChg chg="modSp mod modNotesTx">
        <pc:chgData name="Phibion Makuwerere" userId="6df393b4-4369-444b-9dce-4152c12d2ddb" providerId="ADAL" clId="{FBFC44D9-1C5B-48BA-A16A-C57D4C94C3DE}" dt="2020-11-05T14:19:02.438" v="7475" actId="20577"/>
        <pc:sldMkLst>
          <pc:docMk/>
          <pc:sldMk cId="1835030363" sldId="573"/>
        </pc:sldMkLst>
        <pc:spChg chg="mod">
          <ac:chgData name="Phibion Makuwerere" userId="6df393b4-4369-444b-9dce-4152c12d2ddb" providerId="ADAL" clId="{FBFC44D9-1C5B-48BA-A16A-C57D4C94C3DE}" dt="2020-11-05T10:11:40.375" v="7230" actId="20577"/>
          <ac:spMkLst>
            <pc:docMk/>
            <pc:sldMk cId="1835030363" sldId="573"/>
            <ac:spMk id="3" creationId="{00000000-0000-0000-0000-000000000000}"/>
          </ac:spMkLst>
        </pc:spChg>
      </pc:sldChg>
      <pc:sldChg chg="modSp mod modNotesTx">
        <pc:chgData name="Phibion Makuwerere" userId="6df393b4-4369-444b-9dce-4152c12d2ddb" providerId="ADAL" clId="{FBFC44D9-1C5B-48BA-A16A-C57D4C94C3DE}" dt="2020-11-05T14:18:13.289" v="7467" actId="20577"/>
        <pc:sldMkLst>
          <pc:docMk/>
          <pc:sldMk cId="984460238" sldId="574"/>
        </pc:sldMkLst>
        <pc:spChg chg="mod">
          <ac:chgData name="Phibion Makuwerere" userId="6df393b4-4369-444b-9dce-4152c12d2ddb" providerId="ADAL" clId="{FBFC44D9-1C5B-48BA-A16A-C57D4C94C3DE}" dt="2020-11-05T08:44:53.244" v="5610" actId="20577"/>
          <ac:spMkLst>
            <pc:docMk/>
            <pc:sldMk cId="984460238" sldId="574"/>
            <ac:spMk id="2" creationId="{00000000-0000-0000-0000-000000000000}"/>
          </ac:spMkLst>
        </pc:spChg>
      </pc:sldChg>
      <pc:sldChg chg="modSp mod modNotesTx">
        <pc:chgData name="Phibion Makuwerere" userId="6df393b4-4369-444b-9dce-4152c12d2ddb" providerId="ADAL" clId="{FBFC44D9-1C5B-48BA-A16A-C57D4C94C3DE}" dt="2020-11-05T14:18:05.440" v="7466" actId="20577"/>
        <pc:sldMkLst>
          <pc:docMk/>
          <pc:sldMk cId="2220623274" sldId="575"/>
        </pc:sldMkLst>
        <pc:spChg chg="mod">
          <ac:chgData name="Phibion Makuwerere" userId="6df393b4-4369-444b-9dce-4152c12d2ddb" providerId="ADAL" clId="{FBFC44D9-1C5B-48BA-A16A-C57D4C94C3DE}" dt="2020-11-05T08:41:09.770" v="5407" actId="1076"/>
          <ac:spMkLst>
            <pc:docMk/>
            <pc:sldMk cId="2220623274" sldId="575"/>
            <ac:spMk id="4" creationId="{516A780B-DAA6-4C3C-A484-080C4DF40A8B}"/>
          </ac:spMkLst>
        </pc:spChg>
        <pc:graphicFrameChg chg="mod">
          <ac:chgData name="Phibion Makuwerere" userId="6df393b4-4369-444b-9dce-4152c12d2ddb" providerId="ADAL" clId="{FBFC44D9-1C5B-48BA-A16A-C57D4C94C3DE}" dt="2020-11-05T08:42:14.374" v="5412"/>
          <ac:graphicFrameMkLst>
            <pc:docMk/>
            <pc:sldMk cId="2220623274" sldId="575"/>
            <ac:graphicFrameMk id="9" creationId="{C57EDC64-A399-4E73-B56C-9744B8E9E598}"/>
          </ac:graphicFrameMkLst>
        </pc:graphicFrameChg>
      </pc:sldChg>
      <pc:sldChg chg="addSp delSp modSp add mod modNotesTx">
        <pc:chgData name="Phibion Makuwerere" userId="6df393b4-4369-444b-9dce-4152c12d2ddb" providerId="ADAL" clId="{FBFC44D9-1C5B-48BA-A16A-C57D4C94C3DE}" dt="2020-11-05T14:21:16.506" v="7509" actId="255"/>
        <pc:sldMkLst>
          <pc:docMk/>
          <pc:sldMk cId="1909751665" sldId="576"/>
        </pc:sldMkLst>
        <pc:spChg chg="mod">
          <ac:chgData name="Phibion Makuwerere" userId="6df393b4-4369-444b-9dce-4152c12d2ddb" providerId="ADAL" clId="{FBFC44D9-1C5B-48BA-A16A-C57D4C94C3DE}" dt="2020-11-05T14:20:47.535" v="7494" actId="20577"/>
          <ac:spMkLst>
            <pc:docMk/>
            <pc:sldMk cId="1909751665" sldId="576"/>
            <ac:spMk id="2" creationId="{00000000-0000-0000-0000-000000000000}"/>
          </ac:spMkLst>
        </pc:spChg>
        <pc:spChg chg="del mod">
          <ac:chgData name="Phibion Makuwerere" userId="6df393b4-4369-444b-9dce-4152c12d2ddb" providerId="ADAL" clId="{FBFC44D9-1C5B-48BA-A16A-C57D4C94C3DE}" dt="2020-11-04T21:30:19.019" v="2247"/>
          <ac:spMkLst>
            <pc:docMk/>
            <pc:sldMk cId="1909751665" sldId="576"/>
            <ac:spMk id="3" creationId="{00000000-0000-0000-0000-000000000000}"/>
          </ac:spMkLst>
        </pc:spChg>
        <pc:spChg chg="add mod">
          <ac:chgData name="Phibion Makuwerere" userId="6df393b4-4369-444b-9dce-4152c12d2ddb" providerId="ADAL" clId="{FBFC44D9-1C5B-48BA-A16A-C57D4C94C3DE}" dt="2020-11-05T14:21:16.506" v="7509" actId="255"/>
          <ac:spMkLst>
            <pc:docMk/>
            <pc:sldMk cId="1909751665" sldId="576"/>
            <ac:spMk id="3" creationId="{506B6C00-D1AD-4E93-A01B-E5FE2632FA92}"/>
          </ac:spMkLst>
        </pc:spChg>
        <pc:spChg chg="add del mod">
          <ac:chgData name="Phibion Makuwerere" userId="6df393b4-4369-444b-9dce-4152c12d2ddb" providerId="ADAL" clId="{FBFC44D9-1C5B-48BA-A16A-C57D4C94C3DE}" dt="2020-11-05T07:23:00.147" v="3240"/>
          <ac:spMkLst>
            <pc:docMk/>
            <pc:sldMk cId="1909751665" sldId="576"/>
            <ac:spMk id="4" creationId="{0D3A88F0-BFD7-442E-9CCC-F08DE1FB0312}"/>
          </ac:spMkLst>
        </pc:spChg>
        <pc:graphicFrameChg chg="add del mod">
          <ac:chgData name="Phibion Makuwerere" userId="6df393b4-4369-444b-9dce-4152c12d2ddb" providerId="ADAL" clId="{FBFC44D9-1C5B-48BA-A16A-C57D4C94C3DE}" dt="2020-11-05T07:22:54.393" v="3238" actId="478"/>
          <ac:graphicFrameMkLst>
            <pc:docMk/>
            <pc:sldMk cId="1909751665" sldId="576"/>
            <ac:graphicFrameMk id="8" creationId="{3430CA2E-0F93-4EEA-B95C-A5A03686CFD1}"/>
          </ac:graphicFrameMkLst>
        </pc:graphicFrameChg>
        <pc:graphicFrameChg chg="add mod">
          <ac:chgData name="Phibion Makuwerere" userId="6df393b4-4369-444b-9dce-4152c12d2ddb" providerId="ADAL" clId="{FBFC44D9-1C5B-48BA-A16A-C57D4C94C3DE}" dt="2020-11-05T07:25:05.504" v="3287" actId="255"/>
          <ac:graphicFrameMkLst>
            <pc:docMk/>
            <pc:sldMk cId="1909751665" sldId="576"/>
            <ac:graphicFrameMk id="9" creationId="{3430CA2E-0F93-4EEA-B95C-A5A03686CFD1}"/>
          </ac:graphicFrameMkLst>
        </pc:graphicFrameChg>
      </pc:sldChg>
      <pc:sldChg chg="modSp add mod modNotesTx">
        <pc:chgData name="Phibion Makuwerere" userId="6df393b4-4369-444b-9dce-4152c12d2ddb" providerId="ADAL" clId="{FBFC44D9-1C5B-48BA-A16A-C57D4C94C3DE}" dt="2020-11-05T14:19:28.119" v="7479" actId="20577"/>
        <pc:sldMkLst>
          <pc:docMk/>
          <pc:sldMk cId="1973770884" sldId="577"/>
        </pc:sldMkLst>
        <pc:spChg chg="mod">
          <ac:chgData name="Phibion Makuwerere" userId="6df393b4-4369-444b-9dce-4152c12d2ddb" providerId="ADAL" clId="{FBFC44D9-1C5B-48BA-A16A-C57D4C94C3DE}" dt="2020-11-05T09:31:16.523" v="6792" actId="20577"/>
          <ac:spMkLst>
            <pc:docMk/>
            <pc:sldMk cId="1973770884" sldId="577"/>
            <ac:spMk id="3" creationId="{00000000-0000-0000-0000-000000000000}"/>
          </ac:spMkLst>
        </pc:spChg>
      </pc:sldChg>
      <pc:sldChg chg="modSp add mod modNotesTx">
        <pc:chgData name="Phibion Makuwerere" userId="6df393b4-4369-444b-9dce-4152c12d2ddb" providerId="ADAL" clId="{FBFC44D9-1C5B-48BA-A16A-C57D4C94C3DE}" dt="2020-11-05T09:12:57.807" v="6549" actId="20577"/>
        <pc:sldMkLst>
          <pc:docMk/>
          <pc:sldMk cId="1134268220" sldId="578"/>
        </pc:sldMkLst>
        <pc:spChg chg="mod">
          <ac:chgData name="Phibion Makuwerere" userId="6df393b4-4369-444b-9dce-4152c12d2ddb" providerId="ADAL" clId="{FBFC44D9-1C5B-48BA-A16A-C57D4C94C3DE}" dt="2020-11-05T07:59:07.331" v="3567" actId="20577"/>
          <ac:spMkLst>
            <pc:docMk/>
            <pc:sldMk cId="1134268220" sldId="578"/>
            <ac:spMk id="2" creationId="{00000000-0000-0000-0000-000000000000}"/>
          </ac:spMkLst>
        </pc:spChg>
        <pc:spChg chg="mod">
          <ac:chgData name="Phibion Makuwerere" userId="6df393b4-4369-444b-9dce-4152c12d2ddb" providerId="ADAL" clId="{FBFC44D9-1C5B-48BA-A16A-C57D4C94C3DE}" dt="2020-11-05T09:12:57.807" v="6549" actId="20577"/>
          <ac:spMkLst>
            <pc:docMk/>
            <pc:sldMk cId="1134268220" sldId="578"/>
            <ac:spMk id="3" creationId="{00000000-0000-0000-0000-000000000000}"/>
          </ac:spMkLst>
        </pc:spChg>
      </pc:sldChg>
    </pc:docChg>
  </pc:docChgLst>
  <pc:docChgLst>
    <pc:chgData name="Phibion Makuwerere" userId="6df393b4-4369-444b-9dce-4152c12d2ddb" providerId="ADAL" clId="{D28216AC-C3FD-F247-9430-DD7EA5F47108}"/>
    <pc:docChg chg="modSld">
      <pc:chgData name="Phibion Makuwerere" userId="6df393b4-4369-444b-9dce-4152c12d2ddb" providerId="ADAL" clId="{D28216AC-C3FD-F247-9430-DD7EA5F47108}" dt="2020-11-04T00:08:45.618" v="20" actId="20577"/>
      <pc:docMkLst>
        <pc:docMk/>
      </pc:docMkLst>
      <pc:sldChg chg="modSp">
        <pc:chgData name="Phibion Makuwerere" userId="6df393b4-4369-444b-9dce-4152c12d2ddb" providerId="ADAL" clId="{D28216AC-C3FD-F247-9430-DD7EA5F47108}" dt="2020-11-04T00:08:45.618" v="20" actId="20577"/>
        <pc:sldMkLst>
          <pc:docMk/>
          <pc:sldMk cId="889378413" sldId="556"/>
        </pc:sldMkLst>
        <pc:spChg chg="mod">
          <ac:chgData name="Phibion Makuwerere" userId="6df393b4-4369-444b-9dce-4152c12d2ddb" providerId="ADAL" clId="{D28216AC-C3FD-F247-9430-DD7EA5F47108}" dt="2020-11-04T00:08:45.618" v="20" actId="20577"/>
          <ac:spMkLst>
            <pc:docMk/>
            <pc:sldMk cId="889378413" sldId="556"/>
            <ac:spMk id="3" creationId="{00000000-0000-0000-0000-000000000000}"/>
          </ac:spMkLst>
        </pc:spChg>
      </pc:sldChg>
    </pc:docChg>
  </pc:docChgLst>
  <pc:docChgLst>
    <pc:chgData name="Phibion Makuwerere" userId="6df393b4-4369-444b-9dce-4152c12d2ddb" providerId="ADAL" clId="{8073DD42-C54F-4C8F-9FEE-0E46E7640746}"/>
    <pc:docChg chg="modSld">
      <pc:chgData name="Phibion Makuwerere" userId="6df393b4-4369-444b-9dce-4152c12d2ddb" providerId="ADAL" clId="{8073DD42-C54F-4C8F-9FEE-0E46E7640746}" dt="2020-09-17T13:18:26.965" v="13" actId="20577"/>
      <pc:docMkLst>
        <pc:docMk/>
      </pc:docMkLst>
      <pc:sldChg chg="modNotesTx">
        <pc:chgData name="Phibion Makuwerere" userId="6df393b4-4369-444b-9dce-4152c12d2ddb" providerId="ADAL" clId="{8073DD42-C54F-4C8F-9FEE-0E46E7640746}" dt="2020-09-17T13:17:10.856" v="0" actId="6549"/>
        <pc:sldMkLst>
          <pc:docMk/>
          <pc:sldMk cId="4106180068" sldId="259"/>
        </pc:sldMkLst>
      </pc:sldChg>
      <pc:sldChg chg="modNotesTx">
        <pc:chgData name="Phibion Makuwerere" userId="6df393b4-4369-444b-9dce-4152c12d2ddb" providerId="ADAL" clId="{8073DD42-C54F-4C8F-9FEE-0E46E7640746}" dt="2020-09-17T13:17:30.512" v="2" actId="20577"/>
        <pc:sldMkLst>
          <pc:docMk/>
          <pc:sldMk cId="2152557147" sldId="459"/>
        </pc:sldMkLst>
      </pc:sldChg>
      <pc:sldChg chg="modNotesTx">
        <pc:chgData name="Phibion Makuwerere" userId="6df393b4-4369-444b-9dce-4152c12d2ddb" providerId="ADAL" clId="{8073DD42-C54F-4C8F-9FEE-0E46E7640746}" dt="2020-09-17T13:17:25.684" v="1" actId="20577"/>
        <pc:sldMkLst>
          <pc:docMk/>
          <pc:sldMk cId="2458282983" sldId="491"/>
        </pc:sldMkLst>
      </pc:sldChg>
      <pc:sldChg chg="modNotesTx">
        <pc:chgData name="Phibion Makuwerere" userId="6df393b4-4369-444b-9dce-4152c12d2ddb" providerId="ADAL" clId="{8073DD42-C54F-4C8F-9FEE-0E46E7640746}" dt="2020-09-17T13:17:41.251" v="4" actId="20577"/>
        <pc:sldMkLst>
          <pc:docMk/>
          <pc:sldMk cId="2708968160" sldId="542"/>
        </pc:sldMkLst>
      </pc:sldChg>
      <pc:sldChg chg="modNotesTx">
        <pc:chgData name="Phibion Makuwerere" userId="6df393b4-4369-444b-9dce-4152c12d2ddb" providerId="ADAL" clId="{8073DD42-C54F-4C8F-9FEE-0E46E7640746}" dt="2020-09-17T13:17:36.370" v="3" actId="20577"/>
        <pc:sldMkLst>
          <pc:docMk/>
          <pc:sldMk cId="1850729526" sldId="543"/>
        </pc:sldMkLst>
      </pc:sldChg>
      <pc:sldChg chg="modNotesTx">
        <pc:chgData name="Phibion Makuwerere" userId="6df393b4-4369-444b-9dce-4152c12d2ddb" providerId="ADAL" clId="{8073DD42-C54F-4C8F-9FEE-0E46E7640746}" dt="2020-09-17T13:17:47.440" v="5" actId="20577"/>
        <pc:sldMkLst>
          <pc:docMk/>
          <pc:sldMk cId="705961864" sldId="544"/>
        </pc:sldMkLst>
      </pc:sldChg>
      <pc:sldChg chg="modNotesTx">
        <pc:chgData name="Phibion Makuwerere" userId="6df393b4-4369-444b-9dce-4152c12d2ddb" providerId="ADAL" clId="{8073DD42-C54F-4C8F-9FEE-0E46E7640746}" dt="2020-09-17T13:17:51.586" v="6" actId="6549"/>
        <pc:sldMkLst>
          <pc:docMk/>
          <pc:sldMk cId="3733629491" sldId="546"/>
        </pc:sldMkLst>
      </pc:sldChg>
      <pc:sldChg chg="modNotesTx">
        <pc:chgData name="Phibion Makuwerere" userId="6df393b4-4369-444b-9dce-4152c12d2ddb" providerId="ADAL" clId="{8073DD42-C54F-4C8F-9FEE-0E46E7640746}" dt="2020-09-17T13:18:01.701" v="8" actId="20577"/>
        <pc:sldMkLst>
          <pc:docMk/>
          <pc:sldMk cId="123917752" sldId="548"/>
        </pc:sldMkLst>
      </pc:sldChg>
      <pc:sldChg chg="modNotesTx">
        <pc:chgData name="Phibion Makuwerere" userId="6df393b4-4369-444b-9dce-4152c12d2ddb" providerId="ADAL" clId="{8073DD42-C54F-4C8F-9FEE-0E46E7640746}" dt="2020-09-17T13:17:56.858" v="7" actId="20577"/>
        <pc:sldMkLst>
          <pc:docMk/>
          <pc:sldMk cId="25180322" sldId="549"/>
        </pc:sldMkLst>
      </pc:sldChg>
      <pc:sldChg chg="modNotesTx">
        <pc:chgData name="Phibion Makuwerere" userId="6df393b4-4369-444b-9dce-4152c12d2ddb" providerId="ADAL" clId="{8073DD42-C54F-4C8F-9FEE-0E46E7640746}" dt="2020-09-17T13:18:11.950" v="10" actId="20577"/>
        <pc:sldMkLst>
          <pc:docMk/>
          <pc:sldMk cId="3036220813" sldId="550"/>
        </pc:sldMkLst>
      </pc:sldChg>
      <pc:sldChg chg="modNotesTx">
        <pc:chgData name="Phibion Makuwerere" userId="6df393b4-4369-444b-9dce-4152c12d2ddb" providerId="ADAL" clId="{8073DD42-C54F-4C8F-9FEE-0E46E7640746}" dt="2020-09-17T13:18:17.227" v="11" actId="20577"/>
        <pc:sldMkLst>
          <pc:docMk/>
          <pc:sldMk cId="1210101955" sldId="551"/>
        </pc:sldMkLst>
      </pc:sldChg>
      <pc:sldChg chg="modNotesTx">
        <pc:chgData name="Phibion Makuwerere" userId="6df393b4-4369-444b-9dce-4152c12d2ddb" providerId="ADAL" clId="{8073DD42-C54F-4C8F-9FEE-0E46E7640746}" dt="2020-09-17T13:18:21.640" v="12" actId="20577"/>
        <pc:sldMkLst>
          <pc:docMk/>
          <pc:sldMk cId="4158961400" sldId="552"/>
        </pc:sldMkLst>
      </pc:sldChg>
      <pc:sldChg chg="modNotesTx">
        <pc:chgData name="Phibion Makuwerere" userId="6df393b4-4369-444b-9dce-4152c12d2ddb" providerId="ADAL" clId="{8073DD42-C54F-4C8F-9FEE-0E46E7640746}" dt="2020-09-17T13:18:26.965" v="13" actId="20577"/>
        <pc:sldMkLst>
          <pc:docMk/>
          <pc:sldMk cId="1253202600" sldId="553"/>
        </pc:sldMkLst>
      </pc:sldChg>
      <pc:sldChg chg="modNotesTx">
        <pc:chgData name="Phibion Makuwerere" userId="6df393b4-4369-444b-9dce-4152c12d2ddb" providerId="ADAL" clId="{8073DD42-C54F-4C8F-9FEE-0E46E7640746}" dt="2020-09-17T13:18:06.928" v="9" actId="20577"/>
        <pc:sldMkLst>
          <pc:docMk/>
          <pc:sldMk cId="475124060" sldId="554"/>
        </pc:sldMkLst>
      </pc:sldChg>
    </pc:docChg>
  </pc:docChgLst>
  <pc:docChgLst>
    <pc:chgData name="Phibion Makuwerere" userId="6df393b4-4369-444b-9dce-4152c12d2ddb" providerId="ADAL" clId="{B9499B8B-E0D0-4C45-9670-C64E3B50AA38}"/>
    <pc:docChg chg="custSel modSld">
      <pc:chgData name="Phibion Makuwerere" userId="6df393b4-4369-444b-9dce-4152c12d2ddb" providerId="ADAL" clId="{B9499B8B-E0D0-4C45-9670-C64E3B50AA38}" dt="2020-11-04T00:14:02.631" v="9" actId="20577"/>
      <pc:docMkLst>
        <pc:docMk/>
      </pc:docMkLst>
      <pc:sldChg chg="modSp">
        <pc:chgData name="Phibion Makuwerere" userId="6df393b4-4369-444b-9dce-4152c12d2ddb" providerId="ADAL" clId="{B9499B8B-E0D0-4C45-9670-C64E3B50AA38}" dt="2020-11-04T00:14:02.631" v="9" actId="20577"/>
        <pc:sldMkLst>
          <pc:docMk/>
          <pc:sldMk cId="889378413" sldId="556"/>
        </pc:sldMkLst>
        <pc:spChg chg="mod">
          <ac:chgData name="Phibion Makuwerere" userId="6df393b4-4369-444b-9dce-4152c12d2ddb" providerId="ADAL" clId="{B9499B8B-E0D0-4C45-9670-C64E3B50AA38}" dt="2020-11-04T00:14:02.631" v="9" actId="20577"/>
          <ac:spMkLst>
            <pc:docMk/>
            <pc:sldMk cId="889378413" sldId="556"/>
            <ac:spMk id="3" creationId="{00000000-0000-0000-0000-000000000000}"/>
          </ac:spMkLst>
        </pc:spChg>
      </pc:sldChg>
    </pc:docChg>
  </pc:docChgLst>
  <pc:docChgLst>
    <pc:chgData name="Phibion Makuwerere" userId="6df393b4-4369-444b-9dce-4152c12d2ddb" providerId="ADAL" clId="{A2673139-6557-BA4A-BA77-291F832AD9CF}"/>
    <pc:docChg chg="modSld">
      <pc:chgData name="Phibion Makuwerere" userId="6df393b4-4369-444b-9dce-4152c12d2ddb" providerId="ADAL" clId="{A2673139-6557-BA4A-BA77-291F832AD9CF}" dt="2020-11-05T01:42:22.429" v="0" actId="1076"/>
      <pc:docMkLst>
        <pc:docMk/>
      </pc:docMkLst>
      <pc:sldChg chg="modSp">
        <pc:chgData name="Phibion Makuwerere" userId="6df393b4-4369-444b-9dce-4152c12d2ddb" providerId="ADAL" clId="{A2673139-6557-BA4A-BA77-291F832AD9CF}" dt="2020-11-05T01:42:22.429" v="0" actId="1076"/>
        <pc:sldMkLst>
          <pc:docMk/>
          <pc:sldMk cId="2152557147" sldId="459"/>
        </pc:sldMkLst>
        <pc:graphicFrameChg chg="mod">
          <ac:chgData name="Phibion Makuwerere" userId="6df393b4-4369-444b-9dce-4152c12d2ddb" providerId="ADAL" clId="{A2673139-6557-BA4A-BA77-291F832AD9CF}" dt="2020-11-05T01:42:22.429" v="0" actId="1076"/>
          <ac:graphicFrameMkLst>
            <pc:docMk/>
            <pc:sldMk cId="2152557147" sldId="459"/>
            <ac:graphicFrameMk id="8" creationId="{29ADEBD0-2C4D-4140-B0E0-8155ACBDE161}"/>
          </ac:graphicFrameMkLst>
        </pc:graphicFrameChg>
      </pc:sldChg>
    </pc:docChg>
  </pc:docChgLst>
  <pc:docChgLst>
    <pc:chgData name="Phibion Makuwerere" userId="6df393b4-4369-444b-9dce-4152c12d2ddb" providerId="ADAL" clId="{3091F115-981F-46AD-9F5A-7B4A960E1873}"/>
    <pc:docChg chg="undo redo custSel addSld delSld modSld sldOrd modSection">
      <pc:chgData name="Phibion Makuwerere" userId="6df393b4-4369-444b-9dce-4152c12d2ddb" providerId="ADAL" clId="{3091F115-981F-46AD-9F5A-7B4A960E1873}" dt="2020-11-04T15:07:39.375" v="6928" actId="20577"/>
      <pc:docMkLst>
        <pc:docMk/>
      </pc:docMkLst>
      <pc:sldChg chg="modSp mod modNotesTx">
        <pc:chgData name="Phibion Makuwerere" userId="6df393b4-4369-444b-9dce-4152c12d2ddb" providerId="ADAL" clId="{3091F115-981F-46AD-9F5A-7B4A960E1873}" dt="2020-11-04T13:33:41.296" v="6680" actId="20577"/>
        <pc:sldMkLst>
          <pc:docMk/>
          <pc:sldMk cId="4106180068" sldId="259"/>
        </pc:sldMkLst>
        <pc:spChg chg="mod">
          <ac:chgData name="Phibion Makuwerere" userId="6df393b4-4369-444b-9dce-4152c12d2ddb" providerId="ADAL" clId="{3091F115-981F-46AD-9F5A-7B4A960E1873}" dt="2020-11-04T13:33:41.296" v="6680" actId="20577"/>
          <ac:spMkLst>
            <pc:docMk/>
            <pc:sldMk cId="4106180068" sldId="259"/>
            <ac:spMk id="2" creationId="{00000000-0000-0000-0000-000000000000}"/>
          </ac:spMkLst>
        </pc:spChg>
        <pc:spChg chg="mod">
          <ac:chgData name="Phibion Makuwerere" userId="6df393b4-4369-444b-9dce-4152c12d2ddb" providerId="ADAL" clId="{3091F115-981F-46AD-9F5A-7B4A960E1873}" dt="2020-11-03T15:48:47.354" v="23" actId="20577"/>
          <ac:spMkLst>
            <pc:docMk/>
            <pc:sldMk cId="4106180068" sldId="259"/>
            <ac:spMk id="12" creationId="{173DD37F-1ED6-4EFE-B60D-ADDC94CCD2EF}"/>
          </ac:spMkLst>
        </pc:spChg>
      </pc:sldChg>
      <pc:sldChg chg="modSp mod modNotesTx">
        <pc:chgData name="Phibion Makuwerere" userId="6df393b4-4369-444b-9dce-4152c12d2ddb" providerId="ADAL" clId="{3091F115-981F-46AD-9F5A-7B4A960E1873}" dt="2020-11-04T13:23:24.704" v="6339" actId="20577"/>
        <pc:sldMkLst>
          <pc:docMk/>
          <pc:sldMk cId="2152557147" sldId="459"/>
        </pc:sldMkLst>
        <pc:spChg chg="mod">
          <ac:chgData name="Phibion Makuwerere" userId="6df393b4-4369-444b-9dce-4152c12d2ddb" providerId="ADAL" clId="{3091F115-981F-46AD-9F5A-7B4A960E1873}" dt="2020-11-03T16:24:24.794" v="211"/>
          <ac:spMkLst>
            <pc:docMk/>
            <pc:sldMk cId="2152557147" sldId="459"/>
            <ac:spMk id="2" creationId="{00000000-0000-0000-0000-000000000000}"/>
          </ac:spMkLst>
        </pc:spChg>
        <pc:spChg chg="mod">
          <ac:chgData name="Phibion Makuwerere" userId="6df393b4-4369-444b-9dce-4152c12d2ddb" providerId="ADAL" clId="{3091F115-981F-46AD-9F5A-7B4A960E1873}" dt="2020-11-04T11:30:58.005" v="4946" actId="13926"/>
          <ac:spMkLst>
            <pc:docMk/>
            <pc:sldMk cId="2152557147" sldId="459"/>
            <ac:spMk id="3" creationId="{00000000-0000-0000-0000-000000000000}"/>
          </ac:spMkLst>
        </pc:spChg>
      </pc:sldChg>
      <pc:sldChg chg="modSp mod modNotesTx">
        <pc:chgData name="Phibion Makuwerere" userId="6df393b4-4369-444b-9dce-4152c12d2ddb" providerId="ADAL" clId="{3091F115-981F-46AD-9F5A-7B4A960E1873}" dt="2020-11-04T14:53:01.885" v="6816" actId="20577"/>
        <pc:sldMkLst>
          <pc:docMk/>
          <pc:sldMk cId="2458282983" sldId="491"/>
        </pc:sldMkLst>
        <pc:spChg chg="mod">
          <ac:chgData name="Phibion Makuwerere" userId="6df393b4-4369-444b-9dce-4152c12d2ddb" providerId="ADAL" clId="{3091F115-981F-46AD-9F5A-7B4A960E1873}" dt="2020-11-04T13:21:47.339" v="6256" actId="20577"/>
          <ac:spMkLst>
            <pc:docMk/>
            <pc:sldMk cId="2458282983" sldId="491"/>
            <ac:spMk id="8" creationId="{9404C86A-2327-46BF-A8C2-345D5B7E4F80}"/>
          </ac:spMkLst>
        </pc:spChg>
      </pc:sldChg>
      <pc:sldChg chg="addSp modSp mod modNotesTx">
        <pc:chgData name="Phibion Makuwerere" userId="6df393b4-4369-444b-9dce-4152c12d2ddb" providerId="ADAL" clId="{3091F115-981F-46AD-9F5A-7B4A960E1873}" dt="2020-11-04T14:55:34.233" v="6847" actId="255"/>
        <pc:sldMkLst>
          <pc:docMk/>
          <pc:sldMk cId="2708968160" sldId="542"/>
        </pc:sldMkLst>
        <pc:spChg chg="mod">
          <ac:chgData name="Phibion Makuwerere" userId="6df393b4-4369-444b-9dce-4152c12d2ddb" providerId="ADAL" clId="{3091F115-981F-46AD-9F5A-7B4A960E1873}" dt="2020-11-04T06:06:53.902" v="572" actId="20577"/>
          <ac:spMkLst>
            <pc:docMk/>
            <pc:sldMk cId="2708968160" sldId="542"/>
            <ac:spMk id="2" creationId="{00000000-0000-0000-0000-000000000000}"/>
          </ac:spMkLst>
        </pc:spChg>
        <pc:spChg chg="mod">
          <ac:chgData name="Phibion Makuwerere" userId="6df393b4-4369-444b-9dce-4152c12d2ddb" providerId="ADAL" clId="{3091F115-981F-46AD-9F5A-7B4A960E1873}" dt="2020-11-04T07:05:41.040" v="1140" actId="5793"/>
          <ac:spMkLst>
            <pc:docMk/>
            <pc:sldMk cId="2708968160" sldId="542"/>
            <ac:spMk id="3" creationId="{00000000-0000-0000-0000-000000000000}"/>
          </ac:spMkLst>
        </pc:spChg>
        <pc:spChg chg="add mod">
          <ac:chgData name="Phibion Makuwerere" userId="6df393b4-4369-444b-9dce-4152c12d2ddb" providerId="ADAL" clId="{3091F115-981F-46AD-9F5A-7B4A960E1873}" dt="2020-11-04T14:55:34.233" v="6847" actId="255"/>
          <ac:spMkLst>
            <pc:docMk/>
            <pc:sldMk cId="2708968160" sldId="542"/>
            <ac:spMk id="4" creationId="{E3B98588-74F1-4A9E-B019-4C8B36783A80}"/>
          </ac:spMkLst>
        </pc:spChg>
        <pc:graphicFrameChg chg="add mod">
          <ac:chgData name="Phibion Makuwerere" userId="6df393b4-4369-444b-9dce-4152c12d2ddb" providerId="ADAL" clId="{3091F115-981F-46AD-9F5A-7B4A960E1873}" dt="2020-11-04T12:49:32.455" v="5476" actId="208"/>
          <ac:graphicFrameMkLst>
            <pc:docMk/>
            <pc:sldMk cId="2708968160" sldId="542"/>
            <ac:graphicFrameMk id="8" creationId="{2E77DBC2-82A7-4A37-97B4-1A5285F99042}"/>
          </ac:graphicFrameMkLst>
        </pc:graphicFrameChg>
      </pc:sldChg>
      <pc:sldChg chg="modSp mod modNotesTx">
        <pc:chgData name="Phibion Makuwerere" userId="6df393b4-4369-444b-9dce-4152c12d2ddb" providerId="ADAL" clId="{3091F115-981F-46AD-9F5A-7B4A960E1873}" dt="2020-11-04T14:53:41.303" v="6817" actId="13926"/>
        <pc:sldMkLst>
          <pc:docMk/>
          <pc:sldMk cId="1850729526" sldId="543"/>
        </pc:sldMkLst>
        <pc:spChg chg="mod">
          <ac:chgData name="Phibion Makuwerere" userId="6df393b4-4369-444b-9dce-4152c12d2ddb" providerId="ADAL" clId="{3091F115-981F-46AD-9F5A-7B4A960E1873}" dt="2020-11-04T13:13:40.284" v="5760" actId="20577"/>
          <ac:spMkLst>
            <pc:docMk/>
            <pc:sldMk cId="1850729526" sldId="543"/>
            <ac:spMk id="2" creationId="{00000000-0000-0000-0000-000000000000}"/>
          </ac:spMkLst>
        </pc:spChg>
        <pc:spChg chg="mod">
          <ac:chgData name="Phibion Makuwerere" userId="6df393b4-4369-444b-9dce-4152c12d2ddb" providerId="ADAL" clId="{3091F115-981F-46AD-9F5A-7B4A960E1873}" dt="2020-11-04T14:53:41.303" v="6817" actId="13926"/>
          <ac:spMkLst>
            <pc:docMk/>
            <pc:sldMk cId="1850729526" sldId="543"/>
            <ac:spMk id="3" creationId="{00000000-0000-0000-0000-000000000000}"/>
          </ac:spMkLst>
        </pc:spChg>
      </pc:sldChg>
      <pc:sldChg chg="modSp mod modNotesTx">
        <pc:chgData name="Phibion Makuwerere" userId="6df393b4-4369-444b-9dce-4152c12d2ddb" providerId="ADAL" clId="{3091F115-981F-46AD-9F5A-7B4A960E1873}" dt="2020-11-04T11:31:21.170" v="4947" actId="20577"/>
        <pc:sldMkLst>
          <pc:docMk/>
          <pc:sldMk cId="3834712411" sldId="555"/>
        </pc:sldMkLst>
        <pc:spChg chg="mod">
          <ac:chgData name="Phibion Makuwerere" userId="6df393b4-4369-444b-9dce-4152c12d2ddb" providerId="ADAL" clId="{3091F115-981F-46AD-9F5A-7B4A960E1873}" dt="2020-11-03T16:52:30.507" v="426" actId="20577"/>
          <ac:spMkLst>
            <pc:docMk/>
            <pc:sldMk cId="3834712411" sldId="555"/>
            <ac:spMk id="2" creationId="{00000000-0000-0000-0000-000000000000}"/>
          </ac:spMkLst>
        </pc:spChg>
        <pc:spChg chg="mod">
          <ac:chgData name="Phibion Makuwerere" userId="6df393b4-4369-444b-9dce-4152c12d2ddb" providerId="ADAL" clId="{3091F115-981F-46AD-9F5A-7B4A960E1873}" dt="2020-11-04T11:17:56.898" v="4672" actId="27636"/>
          <ac:spMkLst>
            <pc:docMk/>
            <pc:sldMk cId="3834712411" sldId="555"/>
            <ac:spMk id="3" creationId="{00000000-0000-0000-0000-000000000000}"/>
          </ac:spMkLst>
        </pc:spChg>
      </pc:sldChg>
      <pc:sldChg chg="modSp del mod">
        <pc:chgData name="Phibion Makuwerere" userId="6df393b4-4369-444b-9dce-4152c12d2ddb" providerId="ADAL" clId="{3091F115-981F-46AD-9F5A-7B4A960E1873}" dt="2020-11-04T11:26:24.697" v="4876" actId="2696"/>
        <pc:sldMkLst>
          <pc:docMk/>
          <pc:sldMk cId="889378413" sldId="556"/>
        </pc:sldMkLst>
        <pc:spChg chg="mod">
          <ac:chgData name="Phibion Makuwerere" userId="6df393b4-4369-444b-9dce-4152c12d2ddb" providerId="ADAL" clId="{3091F115-981F-46AD-9F5A-7B4A960E1873}" dt="2020-11-03T16:53:04.212" v="435" actId="255"/>
          <ac:spMkLst>
            <pc:docMk/>
            <pc:sldMk cId="889378413" sldId="556"/>
            <ac:spMk id="2" creationId="{00000000-0000-0000-0000-000000000000}"/>
          </ac:spMkLst>
        </pc:spChg>
        <pc:spChg chg="mod">
          <ac:chgData name="Phibion Makuwerere" userId="6df393b4-4369-444b-9dce-4152c12d2ddb" providerId="ADAL" clId="{3091F115-981F-46AD-9F5A-7B4A960E1873}" dt="2020-11-04T11:18:03.381" v="4673" actId="21"/>
          <ac:spMkLst>
            <pc:docMk/>
            <pc:sldMk cId="889378413" sldId="556"/>
            <ac:spMk id="3" creationId="{00000000-0000-0000-0000-000000000000}"/>
          </ac:spMkLst>
        </pc:spChg>
      </pc:sldChg>
      <pc:sldChg chg="modSp mod ord modNotesTx">
        <pc:chgData name="Phibion Makuwerere" userId="6df393b4-4369-444b-9dce-4152c12d2ddb" providerId="ADAL" clId="{3091F115-981F-46AD-9F5A-7B4A960E1873}" dt="2020-11-04T15:02:22.396" v="6870" actId="6549"/>
        <pc:sldMkLst>
          <pc:docMk/>
          <pc:sldMk cId="2145322751" sldId="557"/>
        </pc:sldMkLst>
        <pc:spChg chg="mod">
          <ac:chgData name="Phibion Makuwerere" userId="6df393b4-4369-444b-9dce-4152c12d2ddb" providerId="ADAL" clId="{3091F115-981F-46AD-9F5A-7B4A960E1873}" dt="2020-11-04T06:10:29.912" v="747" actId="20577"/>
          <ac:spMkLst>
            <pc:docMk/>
            <pc:sldMk cId="2145322751" sldId="557"/>
            <ac:spMk id="2" creationId="{00000000-0000-0000-0000-000000000000}"/>
          </ac:spMkLst>
        </pc:spChg>
        <pc:spChg chg="mod">
          <ac:chgData name="Phibion Makuwerere" userId="6df393b4-4369-444b-9dce-4152c12d2ddb" providerId="ADAL" clId="{3091F115-981F-46AD-9F5A-7B4A960E1873}" dt="2020-11-04T15:02:22.396" v="6870" actId="6549"/>
          <ac:spMkLst>
            <pc:docMk/>
            <pc:sldMk cId="2145322751" sldId="557"/>
            <ac:spMk id="3" creationId="{00000000-0000-0000-0000-000000000000}"/>
          </ac:spMkLst>
        </pc:spChg>
      </pc:sldChg>
      <pc:sldChg chg="modSp mod ord modNotesTx">
        <pc:chgData name="Phibion Makuwerere" userId="6df393b4-4369-444b-9dce-4152c12d2ddb" providerId="ADAL" clId="{3091F115-981F-46AD-9F5A-7B4A960E1873}" dt="2020-11-04T13:30:46.045" v="6631" actId="20577"/>
        <pc:sldMkLst>
          <pc:docMk/>
          <pc:sldMk cId="1776268094" sldId="558"/>
        </pc:sldMkLst>
        <pc:spChg chg="mod">
          <ac:chgData name="Phibion Makuwerere" userId="6df393b4-4369-444b-9dce-4152c12d2ddb" providerId="ADAL" clId="{3091F115-981F-46AD-9F5A-7B4A960E1873}" dt="2020-11-04T06:15:33.798" v="870" actId="20577"/>
          <ac:spMkLst>
            <pc:docMk/>
            <pc:sldMk cId="1776268094" sldId="558"/>
            <ac:spMk id="2" creationId="{00000000-0000-0000-0000-000000000000}"/>
          </ac:spMkLst>
        </pc:spChg>
        <pc:spChg chg="mod">
          <ac:chgData name="Phibion Makuwerere" userId="6df393b4-4369-444b-9dce-4152c12d2ddb" providerId="ADAL" clId="{3091F115-981F-46AD-9F5A-7B4A960E1873}" dt="2020-11-04T13:30:46.045" v="6631" actId="20577"/>
          <ac:spMkLst>
            <pc:docMk/>
            <pc:sldMk cId="1776268094" sldId="558"/>
            <ac:spMk id="3" creationId="{00000000-0000-0000-0000-000000000000}"/>
          </ac:spMkLst>
        </pc:spChg>
      </pc:sldChg>
      <pc:sldChg chg="modSp mod modNotesTx">
        <pc:chgData name="Phibion Makuwerere" userId="6df393b4-4369-444b-9dce-4152c12d2ddb" providerId="ADAL" clId="{3091F115-981F-46AD-9F5A-7B4A960E1873}" dt="2020-11-04T11:33:29.001" v="4960" actId="20577"/>
        <pc:sldMkLst>
          <pc:docMk/>
          <pc:sldMk cId="583621950" sldId="559"/>
        </pc:sldMkLst>
        <pc:spChg chg="mod">
          <ac:chgData name="Phibion Makuwerere" userId="6df393b4-4369-444b-9dce-4152c12d2ddb" providerId="ADAL" clId="{3091F115-981F-46AD-9F5A-7B4A960E1873}" dt="2020-11-04T09:00:39.927" v="2057" actId="20577"/>
          <ac:spMkLst>
            <pc:docMk/>
            <pc:sldMk cId="583621950" sldId="559"/>
            <ac:spMk id="2" creationId="{00000000-0000-0000-0000-000000000000}"/>
          </ac:spMkLst>
        </pc:spChg>
        <pc:spChg chg="mod">
          <ac:chgData name="Phibion Makuwerere" userId="6df393b4-4369-444b-9dce-4152c12d2ddb" providerId="ADAL" clId="{3091F115-981F-46AD-9F5A-7B4A960E1873}" dt="2020-11-04T11:25:10.577" v="4849" actId="20577"/>
          <ac:spMkLst>
            <pc:docMk/>
            <pc:sldMk cId="583621950" sldId="559"/>
            <ac:spMk id="3" creationId="{00000000-0000-0000-0000-000000000000}"/>
          </ac:spMkLst>
        </pc:spChg>
      </pc:sldChg>
      <pc:sldChg chg="modSp mod modNotesTx">
        <pc:chgData name="Phibion Makuwerere" userId="6df393b4-4369-444b-9dce-4152c12d2ddb" providerId="ADAL" clId="{3091F115-981F-46AD-9F5A-7B4A960E1873}" dt="2020-11-04T13:29:41.332" v="6587" actId="13926"/>
        <pc:sldMkLst>
          <pc:docMk/>
          <pc:sldMk cId="3580323144" sldId="560"/>
        </pc:sldMkLst>
        <pc:spChg chg="mod">
          <ac:chgData name="Phibion Makuwerere" userId="6df393b4-4369-444b-9dce-4152c12d2ddb" providerId="ADAL" clId="{3091F115-981F-46AD-9F5A-7B4A960E1873}" dt="2020-11-04T06:17:06.934" v="945" actId="20577"/>
          <ac:spMkLst>
            <pc:docMk/>
            <pc:sldMk cId="3580323144" sldId="560"/>
            <ac:spMk id="2" creationId="{00000000-0000-0000-0000-000000000000}"/>
          </ac:spMkLst>
        </pc:spChg>
        <pc:spChg chg="mod">
          <ac:chgData name="Phibion Makuwerere" userId="6df393b4-4369-444b-9dce-4152c12d2ddb" providerId="ADAL" clId="{3091F115-981F-46AD-9F5A-7B4A960E1873}" dt="2020-11-04T13:29:41.332" v="6587" actId="13926"/>
          <ac:spMkLst>
            <pc:docMk/>
            <pc:sldMk cId="3580323144" sldId="560"/>
            <ac:spMk id="3" creationId="{00000000-0000-0000-0000-000000000000}"/>
          </ac:spMkLst>
        </pc:spChg>
      </pc:sldChg>
      <pc:sldChg chg="modSp mod modNotesTx">
        <pc:chgData name="Phibion Makuwerere" userId="6df393b4-4369-444b-9dce-4152c12d2ddb" providerId="ADAL" clId="{3091F115-981F-46AD-9F5A-7B4A960E1873}" dt="2020-11-04T13:30:22.352" v="6621" actId="20577"/>
        <pc:sldMkLst>
          <pc:docMk/>
          <pc:sldMk cId="2183417268" sldId="561"/>
        </pc:sldMkLst>
        <pc:spChg chg="mod">
          <ac:chgData name="Phibion Makuwerere" userId="6df393b4-4369-444b-9dce-4152c12d2ddb" providerId="ADAL" clId="{3091F115-981F-46AD-9F5A-7B4A960E1873}" dt="2020-11-04T06:17:58.632" v="991" actId="20577"/>
          <ac:spMkLst>
            <pc:docMk/>
            <pc:sldMk cId="2183417268" sldId="561"/>
            <ac:spMk id="2" creationId="{00000000-0000-0000-0000-000000000000}"/>
          </ac:spMkLst>
        </pc:spChg>
        <pc:spChg chg="mod">
          <ac:chgData name="Phibion Makuwerere" userId="6df393b4-4369-444b-9dce-4152c12d2ddb" providerId="ADAL" clId="{3091F115-981F-46AD-9F5A-7B4A960E1873}" dt="2020-11-04T13:30:22.352" v="6621" actId="20577"/>
          <ac:spMkLst>
            <pc:docMk/>
            <pc:sldMk cId="2183417268" sldId="561"/>
            <ac:spMk id="3" creationId="{00000000-0000-0000-0000-000000000000}"/>
          </ac:spMkLst>
        </pc:spChg>
      </pc:sldChg>
      <pc:sldChg chg="del">
        <pc:chgData name="Phibion Makuwerere" userId="6df393b4-4369-444b-9dce-4152c12d2ddb" providerId="ADAL" clId="{3091F115-981F-46AD-9F5A-7B4A960E1873}" dt="2020-11-04T09:43:09.865" v="3004" actId="2696"/>
        <pc:sldMkLst>
          <pc:docMk/>
          <pc:sldMk cId="2727977969" sldId="562"/>
        </pc:sldMkLst>
      </pc:sldChg>
      <pc:sldChg chg="del">
        <pc:chgData name="Phibion Makuwerere" userId="6df393b4-4369-444b-9dce-4152c12d2ddb" providerId="ADAL" clId="{3091F115-981F-46AD-9F5A-7B4A960E1873}" dt="2020-11-04T09:43:09.865" v="3004" actId="2696"/>
        <pc:sldMkLst>
          <pc:docMk/>
          <pc:sldMk cId="485387701" sldId="563"/>
        </pc:sldMkLst>
      </pc:sldChg>
      <pc:sldChg chg="addSp delSp modSp add del mod modNotesTx">
        <pc:chgData name="Phibion Makuwerere" userId="6df393b4-4369-444b-9dce-4152c12d2ddb" providerId="ADAL" clId="{3091F115-981F-46AD-9F5A-7B4A960E1873}" dt="2020-11-04T11:32:31.634" v="4953" actId="20577"/>
        <pc:sldMkLst>
          <pc:docMk/>
          <pc:sldMk cId="3936447185" sldId="565"/>
        </pc:sldMkLst>
        <pc:spChg chg="mod">
          <ac:chgData name="Phibion Makuwerere" userId="6df393b4-4369-444b-9dce-4152c12d2ddb" providerId="ADAL" clId="{3091F115-981F-46AD-9F5A-7B4A960E1873}" dt="2020-11-04T06:50:12.059" v="1044" actId="20577"/>
          <ac:spMkLst>
            <pc:docMk/>
            <pc:sldMk cId="3936447185" sldId="565"/>
            <ac:spMk id="2" creationId="{00000000-0000-0000-0000-000000000000}"/>
          </ac:spMkLst>
        </pc:spChg>
        <pc:spChg chg="del mod">
          <ac:chgData name="Phibion Makuwerere" userId="6df393b4-4369-444b-9dce-4152c12d2ddb" providerId="ADAL" clId="{3091F115-981F-46AD-9F5A-7B4A960E1873}" dt="2020-11-04T08:00:04.811" v="1686"/>
          <ac:spMkLst>
            <pc:docMk/>
            <pc:sldMk cId="3936447185" sldId="565"/>
            <ac:spMk id="3" creationId="{00000000-0000-0000-0000-000000000000}"/>
          </ac:spMkLst>
        </pc:spChg>
        <pc:spChg chg="add mod">
          <ac:chgData name="Phibion Makuwerere" userId="6df393b4-4369-444b-9dce-4152c12d2ddb" providerId="ADAL" clId="{3091F115-981F-46AD-9F5A-7B4A960E1873}" dt="2020-11-04T08:08:21.006" v="1753" actId="255"/>
          <ac:spMkLst>
            <pc:docMk/>
            <pc:sldMk cId="3936447185" sldId="565"/>
            <ac:spMk id="4" creationId="{1323DBFF-DA18-4C39-A7DA-0481FAEE63FD}"/>
          </ac:spMkLst>
        </pc:spChg>
        <pc:graphicFrameChg chg="add mod">
          <ac:chgData name="Phibion Makuwerere" userId="6df393b4-4369-444b-9dce-4152c12d2ddb" providerId="ADAL" clId="{3091F115-981F-46AD-9F5A-7B4A960E1873}" dt="2020-11-04T08:08:02.768" v="1750" actId="14100"/>
          <ac:graphicFrameMkLst>
            <pc:docMk/>
            <pc:sldMk cId="3936447185" sldId="565"/>
            <ac:graphicFrameMk id="8" creationId="{B45C09E7-FC8E-49D2-839C-3B2F75BF82D8}"/>
          </ac:graphicFrameMkLst>
        </pc:graphicFrameChg>
      </pc:sldChg>
      <pc:sldChg chg="del">
        <pc:chgData name="Phibion Makuwerere" userId="6df393b4-4369-444b-9dce-4152c12d2ddb" providerId="ADAL" clId="{3091F115-981F-46AD-9F5A-7B4A960E1873}" dt="2020-11-04T09:43:09.865" v="3004" actId="2696"/>
        <pc:sldMkLst>
          <pc:docMk/>
          <pc:sldMk cId="624587023" sldId="566"/>
        </pc:sldMkLst>
      </pc:sldChg>
      <pc:sldChg chg="del">
        <pc:chgData name="Phibion Makuwerere" userId="6df393b4-4369-444b-9dce-4152c12d2ddb" providerId="ADAL" clId="{3091F115-981F-46AD-9F5A-7B4A960E1873}" dt="2020-11-04T09:43:09.865" v="3004" actId="2696"/>
        <pc:sldMkLst>
          <pc:docMk/>
          <pc:sldMk cId="3053241488" sldId="567"/>
        </pc:sldMkLst>
      </pc:sldChg>
      <pc:sldChg chg="modSp mod modNotesTx">
        <pc:chgData name="Phibion Makuwerere" userId="6df393b4-4369-444b-9dce-4152c12d2ddb" providerId="ADAL" clId="{3091F115-981F-46AD-9F5A-7B4A960E1873}" dt="2020-11-04T11:39:30.779" v="5192" actId="20577"/>
        <pc:sldMkLst>
          <pc:docMk/>
          <pc:sldMk cId="4166628988" sldId="568"/>
        </pc:sldMkLst>
        <pc:spChg chg="mod">
          <ac:chgData name="Phibion Makuwerere" userId="6df393b4-4369-444b-9dce-4152c12d2ddb" providerId="ADAL" clId="{3091F115-981F-46AD-9F5A-7B4A960E1873}" dt="2020-11-04T06:11:18.143" v="774" actId="6549"/>
          <ac:spMkLst>
            <pc:docMk/>
            <pc:sldMk cId="4166628988" sldId="568"/>
            <ac:spMk id="2" creationId="{00000000-0000-0000-0000-000000000000}"/>
          </ac:spMkLst>
        </pc:spChg>
        <pc:spChg chg="mod">
          <ac:chgData name="Phibion Makuwerere" userId="6df393b4-4369-444b-9dce-4152c12d2ddb" providerId="ADAL" clId="{3091F115-981F-46AD-9F5A-7B4A960E1873}" dt="2020-11-04T11:39:30.779" v="5192" actId="20577"/>
          <ac:spMkLst>
            <pc:docMk/>
            <pc:sldMk cId="4166628988" sldId="568"/>
            <ac:spMk id="3" creationId="{00000000-0000-0000-0000-000000000000}"/>
          </ac:spMkLst>
        </pc:spChg>
      </pc:sldChg>
      <pc:sldChg chg="del">
        <pc:chgData name="Phibion Makuwerere" userId="6df393b4-4369-444b-9dce-4152c12d2ddb" providerId="ADAL" clId="{3091F115-981F-46AD-9F5A-7B4A960E1873}" dt="2020-11-04T09:43:09.865" v="3004" actId="2696"/>
        <pc:sldMkLst>
          <pc:docMk/>
          <pc:sldMk cId="2767325288" sldId="569"/>
        </pc:sldMkLst>
      </pc:sldChg>
      <pc:sldChg chg="addSp delSp modSp add mod modNotesTx">
        <pc:chgData name="Phibion Makuwerere" userId="6df393b4-4369-444b-9dce-4152c12d2ddb" providerId="ADAL" clId="{3091F115-981F-46AD-9F5A-7B4A960E1873}" dt="2020-11-04T15:07:39.375" v="6928" actId="20577"/>
        <pc:sldMkLst>
          <pc:docMk/>
          <pc:sldMk cId="3526373020" sldId="570"/>
        </pc:sldMkLst>
        <pc:spChg chg="mod">
          <ac:chgData name="Phibion Makuwerere" userId="6df393b4-4369-444b-9dce-4152c12d2ddb" providerId="ADAL" clId="{3091F115-981F-46AD-9F5A-7B4A960E1873}" dt="2020-11-04T12:54:57.243" v="5518" actId="255"/>
          <ac:spMkLst>
            <pc:docMk/>
            <pc:sldMk cId="3526373020" sldId="570"/>
            <ac:spMk id="2" creationId="{00000000-0000-0000-0000-000000000000}"/>
          </ac:spMkLst>
        </pc:spChg>
        <pc:spChg chg="del mod">
          <ac:chgData name="Phibion Makuwerere" userId="6df393b4-4369-444b-9dce-4152c12d2ddb" providerId="ADAL" clId="{3091F115-981F-46AD-9F5A-7B4A960E1873}" dt="2020-11-04T13:07:29.150" v="5521"/>
          <ac:spMkLst>
            <pc:docMk/>
            <pc:sldMk cId="3526373020" sldId="570"/>
            <ac:spMk id="3" creationId="{00000000-0000-0000-0000-000000000000}"/>
          </ac:spMkLst>
        </pc:spChg>
        <pc:graphicFrameChg chg="add mod">
          <ac:chgData name="Phibion Makuwerere" userId="6df393b4-4369-444b-9dce-4152c12d2ddb" providerId="ADAL" clId="{3091F115-981F-46AD-9F5A-7B4A960E1873}" dt="2020-11-04T13:09:22.683" v="5533"/>
          <ac:graphicFrameMkLst>
            <pc:docMk/>
            <pc:sldMk cId="3526373020" sldId="570"/>
            <ac:graphicFrameMk id="8" creationId="{E9AF6225-56A3-4F71-9EBE-BBF91F85FA5F}"/>
          </ac:graphicFrameMkLst>
        </pc:graphicFrameChg>
      </pc:sldChg>
      <pc:sldChg chg="addSp delSp modSp add mod modNotesTx">
        <pc:chgData name="Phibion Makuwerere" userId="6df393b4-4369-444b-9dce-4152c12d2ddb" providerId="ADAL" clId="{3091F115-981F-46AD-9F5A-7B4A960E1873}" dt="2020-11-04T11:32:50.465" v="4954" actId="20577"/>
        <pc:sldMkLst>
          <pc:docMk/>
          <pc:sldMk cId="404628296" sldId="571"/>
        </pc:sldMkLst>
        <pc:spChg chg="mod">
          <ac:chgData name="Phibion Makuwerere" userId="6df393b4-4369-444b-9dce-4152c12d2ddb" providerId="ADAL" clId="{3091F115-981F-46AD-9F5A-7B4A960E1873}" dt="2020-11-04T11:07:08.434" v="4445" actId="20577"/>
          <ac:spMkLst>
            <pc:docMk/>
            <pc:sldMk cId="404628296" sldId="571"/>
            <ac:spMk id="2" creationId="{00000000-0000-0000-0000-000000000000}"/>
          </ac:spMkLst>
        </pc:spChg>
        <pc:spChg chg="del">
          <ac:chgData name="Phibion Makuwerere" userId="6df393b4-4369-444b-9dce-4152c12d2ddb" providerId="ADAL" clId="{3091F115-981F-46AD-9F5A-7B4A960E1873}" dt="2020-11-04T08:09:29.674" v="1770" actId="478"/>
          <ac:spMkLst>
            <pc:docMk/>
            <pc:sldMk cId="404628296" sldId="571"/>
            <ac:spMk id="4" creationId="{1323DBFF-DA18-4C39-A7DA-0481FAEE63FD}"/>
          </ac:spMkLst>
        </pc:spChg>
        <pc:spChg chg="add del mod">
          <ac:chgData name="Phibion Makuwerere" userId="6df393b4-4369-444b-9dce-4152c12d2ddb" providerId="ADAL" clId="{3091F115-981F-46AD-9F5A-7B4A960E1873}" dt="2020-11-04T09:35:59.908" v="2852"/>
          <ac:spMkLst>
            <pc:docMk/>
            <pc:sldMk cId="404628296" sldId="571"/>
            <ac:spMk id="5" creationId="{93C681A2-BDCC-4404-B11E-627A5101E5BE}"/>
          </ac:spMkLst>
        </pc:spChg>
        <pc:spChg chg="add mod">
          <ac:chgData name="Phibion Makuwerere" userId="6df393b4-4369-444b-9dce-4152c12d2ddb" providerId="ADAL" clId="{3091F115-981F-46AD-9F5A-7B4A960E1873}" dt="2020-11-04T11:07:23.686" v="4446" actId="255"/>
          <ac:spMkLst>
            <pc:docMk/>
            <pc:sldMk cId="404628296" sldId="571"/>
            <ac:spMk id="10" creationId="{AFBEDAB9-965E-4D14-A5AF-574D2F507B17}"/>
          </ac:spMkLst>
        </pc:spChg>
        <pc:graphicFrameChg chg="del">
          <ac:chgData name="Phibion Makuwerere" userId="6df393b4-4369-444b-9dce-4152c12d2ddb" providerId="ADAL" clId="{3091F115-981F-46AD-9F5A-7B4A960E1873}" dt="2020-11-04T08:09:21.262" v="1768" actId="478"/>
          <ac:graphicFrameMkLst>
            <pc:docMk/>
            <pc:sldMk cId="404628296" sldId="571"/>
            <ac:graphicFrameMk id="8" creationId="{B45C09E7-FC8E-49D2-839C-3B2F75BF82D8}"/>
          </ac:graphicFrameMkLst>
        </pc:graphicFrameChg>
        <pc:graphicFrameChg chg="add mod">
          <ac:chgData name="Phibion Makuwerere" userId="6df393b4-4369-444b-9dce-4152c12d2ddb" providerId="ADAL" clId="{3091F115-981F-46AD-9F5A-7B4A960E1873}" dt="2020-11-04T09:39:45.617" v="2860" actId="14100"/>
          <ac:graphicFrameMkLst>
            <pc:docMk/>
            <pc:sldMk cId="404628296" sldId="571"/>
            <ac:graphicFrameMk id="9" creationId="{4498560A-8DB4-419E-AD32-87117FAA3E75}"/>
          </ac:graphicFrameMkLst>
        </pc:graphicFrameChg>
      </pc:sldChg>
      <pc:sldChg chg="modSp add mod modNotesTx">
        <pc:chgData name="Phibion Makuwerere" userId="6df393b4-4369-444b-9dce-4152c12d2ddb" providerId="ADAL" clId="{3091F115-981F-46AD-9F5A-7B4A960E1873}" dt="2020-11-04T10:57:37.483" v="4154" actId="13926"/>
        <pc:sldMkLst>
          <pc:docMk/>
          <pc:sldMk cId="2128184101" sldId="572"/>
        </pc:sldMkLst>
        <pc:spChg chg="mod">
          <ac:chgData name="Phibion Makuwerere" userId="6df393b4-4369-444b-9dce-4152c12d2ddb" providerId="ADAL" clId="{3091F115-981F-46AD-9F5A-7B4A960E1873}" dt="2020-11-04T10:57:37.483" v="4154" actId="13926"/>
          <ac:spMkLst>
            <pc:docMk/>
            <pc:sldMk cId="2128184101" sldId="572"/>
            <ac:spMk id="3" creationId="{00000000-0000-0000-0000-000000000000}"/>
          </ac:spMkLst>
        </pc:spChg>
      </pc:sldChg>
      <pc:sldChg chg="modSp add mod modNotesTx">
        <pc:chgData name="Phibion Makuwerere" userId="6df393b4-4369-444b-9dce-4152c12d2ddb" providerId="ADAL" clId="{3091F115-981F-46AD-9F5A-7B4A960E1873}" dt="2020-11-04T11:33:30.344" v="4961" actId="20577"/>
        <pc:sldMkLst>
          <pc:docMk/>
          <pc:sldMk cId="1835030363" sldId="573"/>
        </pc:sldMkLst>
        <pc:spChg chg="mod">
          <ac:chgData name="Phibion Makuwerere" userId="6df393b4-4369-444b-9dce-4152c12d2ddb" providerId="ADAL" clId="{3091F115-981F-46AD-9F5A-7B4A960E1873}" dt="2020-11-04T10:41:30.026" v="3518" actId="255"/>
          <ac:spMkLst>
            <pc:docMk/>
            <pc:sldMk cId="1835030363" sldId="573"/>
            <ac:spMk id="2" creationId="{00000000-0000-0000-0000-000000000000}"/>
          </ac:spMkLst>
        </pc:spChg>
        <pc:spChg chg="mod">
          <ac:chgData name="Phibion Makuwerere" userId="6df393b4-4369-444b-9dce-4152c12d2ddb" providerId="ADAL" clId="{3091F115-981F-46AD-9F5A-7B4A960E1873}" dt="2020-11-04T11:23:16.832" v="4803" actId="13926"/>
          <ac:spMkLst>
            <pc:docMk/>
            <pc:sldMk cId="1835030363" sldId="573"/>
            <ac:spMk id="3" creationId="{00000000-0000-0000-0000-000000000000}"/>
          </ac:spMkLst>
        </pc:spChg>
      </pc:sldChg>
      <pc:sldChg chg="addSp delSp modSp add mod modNotesTx">
        <pc:chgData name="Phibion Makuwerere" userId="6df393b4-4369-444b-9dce-4152c12d2ddb" providerId="ADAL" clId="{3091F115-981F-46AD-9F5A-7B4A960E1873}" dt="2020-11-04T15:01:05.560" v="6863"/>
        <pc:sldMkLst>
          <pc:docMk/>
          <pc:sldMk cId="984460238" sldId="574"/>
        </pc:sldMkLst>
        <pc:spChg chg="mod">
          <ac:chgData name="Phibion Makuwerere" userId="6df393b4-4369-444b-9dce-4152c12d2ddb" providerId="ADAL" clId="{3091F115-981F-46AD-9F5A-7B4A960E1873}" dt="2020-11-04T11:41:42.656" v="5226" actId="20577"/>
          <ac:spMkLst>
            <pc:docMk/>
            <pc:sldMk cId="984460238" sldId="574"/>
            <ac:spMk id="2" creationId="{00000000-0000-0000-0000-000000000000}"/>
          </ac:spMkLst>
        </pc:spChg>
        <pc:spChg chg="add del">
          <ac:chgData name="Phibion Makuwerere" userId="6df393b4-4369-444b-9dce-4152c12d2ddb" providerId="ADAL" clId="{3091F115-981F-46AD-9F5A-7B4A960E1873}" dt="2020-11-04T11:41:19.875" v="5218" actId="478"/>
          <ac:spMkLst>
            <pc:docMk/>
            <pc:sldMk cId="984460238" sldId="574"/>
            <ac:spMk id="3" creationId="{00000000-0000-0000-0000-000000000000}"/>
          </ac:spMkLst>
        </pc:spChg>
        <pc:spChg chg="add">
          <ac:chgData name="Phibion Makuwerere" userId="6df393b4-4369-444b-9dce-4152c12d2ddb" providerId="ADAL" clId="{3091F115-981F-46AD-9F5A-7B4A960E1873}" dt="2020-11-04T15:00:05.287" v="6861" actId="22"/>
          <ac:spMkLst>
            <pc:docMk/>
            <pc:sldMk cId="984460238" sldId="574"/>
            <ac:spMk id="4" creationId="{2CA029EE-9A83-4708-BB6D-5E6ECE1ECFA6}"/>
          </ac:spMkLst>
        </pc:spChg>
        <pc:spChg chg="add del mod">
          <ac:chgData name="Phibion Makuwerere" userId="6df393b4-4369-444b-9dce-4152c12d2ddb" providerId="ADAL" clId="{3091F115-981F-46AD-9F5A-7B4A960E1873}" dt="2020-11-04T11:41:19.875" v="5218" actId="478"/>
          <ac:spMkLst>
            <pc:docMk/>
            <pc:sldMk cId="984460238" sldId="574"/>
            <ac:spMk id="5" creationId="{901CE827-873C-4CC4-81B5-8D2492BB628F}"/>
          </ac:spMkLst>
        </pc:spChg>
        <pc:spChg chg="add del mod">
          <ac:chgData name="Phibion Makuwerere" userId="6df393b4-4369-444b-9dce-4152c12d2ddb" providerId="ADAL" clId="{3091F115-981F-46AD-9F5A-7B4A960E1873}" dt="2020-11-04T11:42:10.531" v="5230" actId="478"/>
          <ac:spMkLst>
            <pc:docMk/>
            <pc:sldMk cId="984460238" sldId="574"/>
            <ac:spMk id="9" creationId="{16611AEE-BF8E-43A7-B85F-E5E1096AB0D6}"/>
          </ac:spMkLst>
        </pc:spChg>
        <pc:spChg chg="add mod">
          <ac:chgData name="Phibion Makuwerere" userId="6df393b4-4369-444b-9dce-4152c12d2ddb" providerId="ADAL" clId="{3091F115-981F-46AD-9F5A-7B4A960E1873}" dt="2020-11-04T12:43:20.283" v="5407" actId="5793"/>
          <ac:spMkLst>
            <pc:docMk/>
            <pc:sldMk cId="984460238" sldId="574"/>
            <ac:spMk id="10" creationId="{4435F145-77C0-46EA-BCEC-75B1C3953ABD}"/>
          </ac:spMkLst>
        </pc:spChg>
        <pc:graphicFrameChg chg="add del">
          <ac:chgData name="Phibion Makuwerere" userId="6df393b4-4369-444b-9dce-4152c12d2ddb" providerId="ADAL" clId="{3091F115-981F-46AD-9F5A-7B4A960E1873}" dt="2020-11-04T11:41:49.841" v="5227" actId="478"/>
          <ac:graphicFrameMkLst>
            <pc:docMk/>
            <pc:sldMk cId="984460238" sldId="574"/>
            <ac:graphicFrameMk id="8" creationId="{2E77DBC2-82A7-4A37-97B4-1A5285F99042}"/>
          </ac:graphicFrameMkLst>
        </pc:graphicFrameChg>
        <pc:graphicFrameChg chg="add mod">
          <ac:chgData name="Phibion Makuwerere" userId="6df393b4-4369-444b-9dce-4152c12d2ddb" providerId="ADAL" clId="{3091F115-981F-46AD-9F5A-7B4A960E1873}" dt="2020-11-04T15:01:05.560" v="6863"/>
          <ac:graphicFrameMkLst>
            <pc:docMk/>
            <pc:sldMk cId="984460238" sldId="574"/>
            <ac:graphicFrameMk id="11" creationId="{954208CE-4DBA-4D36-97D9-0A5845E90D07}"/>
          </ac:graphicFrameMkLst>
        </pc:graphicFrameChg>
      </pc:sldChg>
      <pc:sldChg chg="addSp delSp modSp add mod modNotesTx">
        <pc:chgData name="Phibion Makuwerere" userId="6df393b4-4369-444b-9dce-4152c12d2ddb" providerId="ADAL" clId="{3091F115-981F-46AD-9F5A-7B4A960E1873}" dt="2020-11-04T14:56:15.094" v="6859" actId="20577"/>
        <pc:sldMkLst>
          <pc:docMk/>
          <pc:sldMk cId="2220623274" sldId="575"/>
        </pc:sldMkLst>
        <pc:spChg chg="mod">
          <ac:chgData name="Phibion Makuwerere" userId="6df393b4-4369-444b-9dce-4152c12d2ddb" providerId="ADAL" clId="{3091F115-981F-46AD-9F5A-7B4A960E1873}" dt="2020-11-04T12:27:48.224" v="5347" actId="20577"/>
          <ac:spMkLst>
            <pc:docMk/>
            <pc:sldMk cId="2220623274" sldId="575"/>
            <ac:spMk id="2" creationId="{00000000-0000-0000-0000-000000000000}"/>
          </ac:spMkLst>
        </pc:spChg>
        <pc:spChg chg="add mod">
          <ac:chgData name="Phibion Makuwerere" userId="6df393b4-4369-444b-9dce-4152c12d2ddb" providerId="ADAL" clId="{3091F115-981F-46AD-9F5A-7B4A960E1873}" dt="2020-11-04T12:50:51.999" v="5479" actId="207"/>
          <ac:spMkLst>
            <pc:docMk/>
            <pc:sldMk cId="2220623274" sldId="575"/>
            <ac:spMk id="4" creationId="{516A780B-DAA6-4C3C-A484-080C4DF40A8B}"/>
          </ac:spMkLst>
        </pc:spChg>
        <pc:spChg chg="add mod">
          <ac:chgData name="Phibion Makuwerere" userId="6df393b4-4369-444b-9dce-4152c12d2ddb" providerId="ADAL" clId="{3091F115-981F-46AD-9F5A-7B4A960E1873}" dt="2020-11-04T12:51:34.775" v="5498" actId="1076"/>
          <ac:spMkLst>
            <pc:docMk/>
            <pc:sldMk cId="2220623274" sldId="575"/>
            <ac:spMk id="5" creationId="{E8B4A109-ADFD-49A4-A7FF-A8DE89E10712}"/>
          </ac:spMkLst>
        </pc:spChg>
        <pc:spChg chg="add mod">
          <ac:chgData name="Phibion Makuwerere" userId="6df393b4-4369-444b-9dce-4152c12d2ddb" providerId="ADAL" clId="{3091F115-981F-46AD-9F5A-7B4A960E1873}" dt="2020-11-04T14:56:15.094" v="6859" actId="20577"/>
          <ac:spMkLst>
            <pc:docMk/>
            <pc:sldMk cId="2220623274" sldId="575"/>
            <ac:spMk id="8" creationId="{137A959E-72F6-4403-8E48-4BAEA4D9766E}"/>
          </ac:spMkLst>
        </pc:spChg>
        <pc:graphicFrameChg chg="del">
          <ac:chgData name="Phibion Makuwerere" userId="6df393b4-4369-444b-9dce-4152c12d2ddb" providerId="ADAL" clId="{3091F115-981F-46AD-9F5A-7B4A960E1873}" dt="2020-11-04T12:27:11.499" v="5321" actId="478"/>
          <ac:graphicFrameMkLst>
            <pc:docMk/>
            <pc:sldMk cId="2220623274" sldId="575"/>
            <ac:graphicFrameMk id="8" creationId="{2E77DBC2-82A7-4A37-97B4-1A5285F99042}"/>
          </ac:graphicFrameMkLst>
        </pc:graphicFrameChg>
        <pc:graphicFrameChg chg="add mod">
          <ac:chgData name="Phibion Makuwerere" userId="6df393b4-4369-444b-9dce-4152c12d2ddb" providerId="ADAL" clId="{3091F115-981F-46AD-9F5A-7B4A960E1873}" dt="2020-11-04T12:29:47.621" v="5403" actId="255"/>
          <ac:graphicFrameMkLst>
            <pc:docMk/>
            <pc:sldMk cId="2220623274" sldId="575"/>
            <ac:graphicFrameMk id="9" creationId="{C57EDC64-A399-4E73-B56C-9744B8E9E598}"/>
          </ac:graphicFrameMkLst>
        </pc:graphicFrameChg>
      </pc:sldChg>
    </pc:docChg>
  </pc:docChgLst>
  <pc:docChgLst>
    <pc:chgData name="Colin Anthony" userId="d4d681c3-8b64-4a76-b8e7-463506e1deea" providerId="ADAL" clId="{DC401525-8253-4B8C-8186-ED0725E9CEE9}"/>
    <pc:docChg chg="undo custSel modSld">
      <pc:chgData name="Colin Anthony" userId="d4d681c3-8b64-4a76-b8e7-463506e1deea" providerId="ADAL" clId="{DC401525-8253-4B8C-8186-ED0725E9CEE9}" dt="2020-10-07T14:38:21.724" v="601" actId="20577"/>
      <pc:docMkLst>
        <pc:docMk/>
      </pc:docMkLst>
      <pc:sldChg chg="modSp mod modNotesTx">
        <pc:chgData name="Colin Anthony" userId="d4d681c3-8b64-4a76-b8e7-463506e1deea" providerId="ADAL" clId="{DC401525-8253-4B8C-8186-ED0725E9CEE9}" dt="2020-10-07T14:33:13.628" v="109" actId="20577"/>
        <pc:sldMkLst>
          <pc:docMk/>
          <pc:sldMk cId="4106180068" sldId="259"/>
        </pc:sldMkLst>
        <pc:spChg chg="mod">
          <ac:chgData name="Colin Anthony" userId="d4d681c3-8b64-4a76-b8e7-463506e1deea" providerId="ADAL" clId="{DC401525-8253-4B8C-8186-ED0725E9CEE9}" dt="2020-10-07T14:33:13.628" v="109" actId="20577"/>
          <ac:spMkLst>
            <pc:docMk/>
            <pc:sldMk cId="4106180068" sldId="259"/>
            <ac:spMk id="2" creationId="{00000000-0000-0000-0000-000000000000}"/>
          </ac:spMkLst>
        </pc:spChg>
      </pc:sldChg>
      <pc:sldChg chg="modSp mod modNotesTx">
        <pc:chgData name="Colin Anthony" userId="d4d681c3-8b64-4a76-b8e7-463506e1deea" providerId="ADAL" clId="{DC401525-8253-4B8C-8186-ED0725E9CEE9}" dt="2020-10-07T14:36:23.171" v="584" actId="20577"/>
        <pc:sldMkLst>
          <pc:docMk/>
          <pc:sldMk cId="2152557147" sldId="459"/>
        </pc:sldMkLst>
        <pc:spChg chg="mod">
          <ac:chgData name="Colin Anthony" userId="d4d681c3-8b64-4a76-b8e7-463506e1deea" providerId="ADAL" clId="{DC401525-8253-4B8C-8186-ED0725E9CEE9}" dt="2020-10-07T14:34:04.216" v="140" actId="20577"/>
          <ac:spMkLst>
            <pc:docMk/>
            <pc:sldMk cId="2152557147" sldId="459"/>
            <ac:spMk id="3" creationId="{00000000-0000-0000-0000-000000000000}"/>
          </ac:spMkLst>
        </pc:spChg>
      </pc:sldChg>
      <pc:sldChg chg="modSp mod">
        <pc:chgData name="Colin Anthony" userId="d4d681c3-8b64-4a76-b8e7-463506e1deea" providerId="ADAL" clId="{DC401525-8253-4B8C-8186-ED0725E9CEE9}" dt="2020-10-07T14:38:21.724" v="601" actId="20577"/>
        <pc:sldMkLst>
          <pc:docMk/>
          <pc:sldMk cId="2708968160" sldId="542"/>
        </pc:sldMkLst>
        <pc:spChg chg="mod">
          <ac:chgData name="Colin Anthony" userId="d4d681c3-8b64-4a76-b8e7-463506e1deea" providerId="ADAL" clId="{DC401525-8253-4B8C-8186-ED0725E9CEE9}" dt="2020-10-07T14:38:21.724" v="601" actId="20577"/>
          <ac:spMkLst>
            <pc:docMk/>
            <pc:sldMk cId="2708968160" sldId="542"/>
            <ac:spMk id="3" creationId="{00000000-0000-0000-0000-000000000000}"/>
          </ac:spMkLst>
        </pc:spChg>
      </pc:sldChg>
      <pc:sldChg chg="modSp mod addCm modCm">
        <pc:chgData name="Colin Anthony" userId="d4d681c3-8b64-4a76-b8e7-463506e1deea" providerId="ADAL" clId="{DC401525-8253-4B8C-8186-ED0725E9CEE9}" dt="2020-10-07T14:37:32.401" v="588"/>
        <pc:sldMkLst>
          <pc:docMk/>
          <pc:sldMk cId="889378413" sldId="556"/>
        </pc:sldMkLst>
        <pc:spChg chg="mod">
          <ac:chgData name="Colin Anthony" userId="d4d681c3-8b64-4a76-b8e7-463506e1deea" providerId="ADAL" clId="{DC401525-8253-4B8C-8186-ED0725E9CEE9}" dt="2020-10-07T14:36:46.673" v="586" actId="20577"/>
          <ac:spMkLst>
            <pc:docMk/>
            <pc:sldMk cId="889378413" sldId="556"/>
            <ac:spMk id="3" creationId="{00000000-0000-0000-0000-000000000000}"/>
          </ac:spMkLst>
        </pc:spChg>
      </pc:sldChg>
    </pc:docChg>
  </pc:docChgLst>
  <pc:docChgLst>
    <pc:chgData name="Phibion Makuwerere" userId="6df393b4-4369-444b-9dce-4152c12d2ddb" providerId="ADAL" clId="{8C048A73-C21D-C94F-BB38-581520401B05}"/>
    <pc:docChg chg="modSld">
      <pc:chgData name="Phibion Makuwerere" userId="6df393b4-4369-444b-9dce-4152c12d2ddb" providerId="ADAL" clId="{8C048A73-C21D-C94F-BB38-581520401B05}" dt="2020-11-03T23:53:40.354" v="87" actId="20577"/>
      <pc:docMkLst>
        <pc:docMk/>
      </pc:docMkLst>
      <pc:sldChg chg="modSp">
        <pc:chgData name="Phibion Makuwerere" userId="6df393b4-4369-444b-9dce-4152c12d2ddb" providerId="ADAL" clId="{8C048A73-C21D-C94F-BB38-581520401B05}" dt="2020-11-03T23:53:40.354" v="87" actId="20577"/>
        <pc:sldMkLst>
          <pc:docMk/>
          <pc:sldMk cId="3834712411" sldId="555"/>
        </pc:sldMkLst>
        <pc:spChg chg="mod">
          <ac:chgData name="Phibion Makuwerere" userId="6df393b4-4369-444b-9dce-4152c12d2ddb" providerId="ADAL" clId="{8C048A73-C21D-C94F-BB38-581520401B05}" dt="2020-11-03T23:53:40.354" v="87" actId="20577"/>
          <ac:spMkLst>
            <pc:docMk/>
            <pc:sldMk cId="3834712411" sldId="555"/>
            <ac:spMk id="3" creationId="{00000000-0000-0000-0000-000000000000}"/>
          </ac:spMkLst>
        </pc:spChg>
      </pc:sldChg>
    </pc:docChg>
  </pc:docChgLst>
  <pc:docChgLst>
    <pc:chgData name="Phibion Makuwerere" userId="6df393b4-4369-444b-9dce-4152c12d2ddb" providerId="ADAL" clId="{3744E984-0CCF-47D2-A2B2-5A4D03F3CD44}"/>
    <pc:docChg chg="undo custSel addSld delSld modSld sldOrd modSection">
      <pc:chgData name="Phibion Makuwerere" userId="6df393b4-4369-444b-9dce-4152c12d2ddb" providerId="ADAL" clId="{3744E984-0CCF-47D2-A2B2-5A4D03F3CD44}" dt="2020-09-17T09:47:15.372" v="7175" actId="20577"/>
      <pc:docMkLst>
        <pc:docMk/>
      </pc:docMkLst>
      <pc:sldChg chg="modSp mod delCm modCm modNotesTx">
        <pc:chgData name="Phibion Makuwerere" userId="6df393b4-4369-444b-9dce-4152c12d2ddb" providerId="ADAL" clId="{3744E984-0CCF-47D2-A2B2-5A4D03F3CD44}" dt="2020-09-16T21:25:43.738" v="5588" actId="20577"/>
        <pc:sldMkLst>
          <pc:docMk/>
          <pc:sldMk cId="2152557147" sldId="459"/>
        </pc:sldMkLst>
        <pc:spChg chg="mod">
          <ac:chgData name="Phibion Makuwerere" userId="6df393b4-4369-444b-9dce-4152c12d2ddb" providerId="ADAL" clId="{3744E984-0CCF-47D2-A2B2-5A4D03F3CD44}" dt="2020-09-16T15:03:44.383" v="605" actId="20577"/>
          <ac:spMkLst>
            <pc:docMk/>
            <pc:sldMk cId="2152557147" sldId="459"/>
            <ac:spMk id="2" creationId="{00000000-0000-0000-0000-000000000000}"/>
          </ac:spMkLst>
        </pc:spChg>
        <pc:spChg chg="mod">
          <ac:chgData name="Phibion Makuwerere" userId="6df393b4-4369-444b-9dce-4152c12d2ddb" providerId="ADAL" clId="{3744E984-0CCF-47D2-A2B2-5A4D03F3CD44}" dt="2020-09-16T20:13:30.146" v="3350" actId="20577"/>
          <ac:spMkLst>
            <pc:docMk/>
            <pc:sldMk cId="2152557147" sldId="459"/>
            <ac:spMk id="3" creationId="{00000000-0000-0000-0000-000000000000}"/>
          </ac:spMkLst>
        </pc:spChg>
      </pc:sldChg>
      <pc:sldChg chg="modSp mod delCm modNotesTx">
        <pc:chgData name="Phibion Makuwerere" userId="6df393b4-4369-444b-9dce-4152c12d2ddb" providerId="ADAL" clId="{3744E984-0CCF-47D2-A2B2-5A4D03F3CD44}" dt="2020-09-16T21:21:38.648" v="5560" actId="1592"/>
        <pc:sldMkLst>
          <pc:docMk/>
          <pc:sldMk cId="2458282983" sldId="491"/>
        </pc:sldMkLst>
        <pc:spChg chg="mod">
          <ac:chgData name="Phibion Makuwerere" userId="6df393b4-4369-444b-9dce-4152c12d2ddb" providerId="ADAL" clId="{3744E984-0CCF-47D2-A2B2-5A4D03F3CD44}" dt="2020-09-16T19:58:23.517" v="3084" actId="1076"/>
          <ac:spMkLst>
            <pc:docMk/>
            <pc:sldMk cId="2458282983" sldId="491"/>
            <ac:spMk id="8" creationId="{9404C86A-2327-46BF-A8C2-345D5B7E4F80}"/>
          </ac:spMkLst>
        </pc:spChg>
      </pc:sldChg>
      <pc:sldChg chg="modSp mod modNotesTx">
        <pc:chgData name="Phibion Makuwerere" userId="6df393b4-4369-444b-9dce-4152c12d2ddb" providerId="ADAL" clId="{3744E984-0CCF-47D2-A2B2-5A4D03F3CD44}" dt="2020-09-17T09:32:22.599" v="7002" actId="20577"/>
        <pc:sldMkLst>
          <pc:docMk/>
          <pc:sldMk cId="2708968160" sldId="542"/>
        </pc:sldMkLst>
        <pc:spChg chg="mod">
          <ac:chgData name="Phibion Makuwerere" userId="6df393b4-4369-444b-9dce-4152c12d2ddb" providerId="ADAL" clId="{3744E984-0CCF-47D2-A2B2-5A4D03F3CD44}" dt="2020-09-17T09:00:17.122" v="6623" actId="20577"/>
          <ac:spMkLst>
            <pc:docMk/>
            <pc:sldMk cId="2708968160" sldId="542"/>
            <ac:spMk id="3" creationId="{00000000-0000-0000-0000-000000000000}"/>
          </ac:spMkLst>
        </pc:spChg>
      </pc:sldChg>
      <pc:sldChg chg="modSp mod modNotesTx">
        <pc:chgData name="Phibion Makuwerere" userId="6df393b4-4369-444b-9dce-4152c12d2ddb" providerId="ADAL" clId="{3744E984-0CCF-47D2-A2B2-5A4D03F3CD44}" dt="2020-09-16T20:51:48.715" v="4700" actId="20577"/>
        <pc:sldMkLst>
          <pc:docMk/>
          <pc:sldMk cId="1850729526" sldId="543"/>
        </pc:sldMkLst>
        <pc:spChg chg="mod">
          <ac:chgData name="Phibion Makuwerere" userId="6df393b4-4369-444b-9dce-4152c12d2ddb" providerId="ADAL" clId="{3744E984-0CCF-47D2-A2B2-5A4D03F3CD44}" dt="2020-09-16T15:03:51.888" v="620" actId="20577"/>
          <ac:spMkLst>
            <pc:docMk/>
            <pc:sldMk cId="1850729526" sldId="543"/>
            <ac:spMk id="2" creationId="{00000000-0000-0000-0000-000000000000}"/>
          </ac:spMkLst>
        </pc:spChg>
      </pc:sldChg>
      <pc:sldChg chg="addSp delSp modSp mod modNotesTx">
        <pc:chgData name="Phibion Makuwerere" userId="6df393b4-4369-444b-9dce-4152c12d2ddb" providerId="ADAL" clId="{3744E984-0CCF-47D2-A2B2-5A4D03F3CD44}" dt="2020-09-17T07:07:13.675" v="5990" actId="20577"/>
        <pc:sldMkLst>
          <pc:docMk/>
          <pc:sldMk cId="705961864" sldId="544"/>
        </pc:sldMkLst>
        <pc:spChg chg="mod">
          <ac:chgData name="Phibion Makuwerere" userId="6df393b4-4369-444b-9dce-4152c12d2ddb" providerId="ADAL" clId="{3744E984-0CCF-47D2-A2B2-5A4D03F3CD44}" dt="2020-09-16T16:41:27.535" v="1453" actId="20577"/>
          <ac:spMkLst>
            <pc:docMk/>
            <pc:sldMk cId="705961864" sldId="544"/>
            <ac:spMk id="2" creationId="{00000000-0000-0000-0000-000000000000}"/>
          </ac:spMkLst>
        </pc:spChg>
        <pc:spChg chg="del mod">
          <ac:chgData name="Phibion Makuwerere" userId="6df393b4-4369-444b-9dce-4152c12d2ddb" providerId="ADAL" clId="{3744E984-0CCF-47D2-A2B2-5A4D03F3CD44}" dt="2020-09-16T16:43:40.771" v="1455"/>
          <ac:spMkLst>
            <pc:docMk/>
            <pc:sldMk cId="705961864" sldId="544"/>
            <ac:spMk id="3" creationId="{00000000-0000-0000-0000-000000000000}"/>
          </ac:spMkLst>
        </pc:spChg>
        <pc:spChg chg="add mod">
          <ac:chgData name="Phibion Makuwerere" userId="6df393b4-4369-444b-9dce-4152c12d2ddb" providerId="ADAL" clId="{3744E984-0CCF-47D2-A2B2-5A4D03F3CD44}" dt="2020-09-16T16:45:24.859" v="1499" actId="255"/>
          <ac:spMkLst>
            <pc:docMk/>
            <pc:sldMk cId="705961864" sldId="544"/>
            <ac:spMk id="4" creationId="{C606C52E-F31F-473D-9337-E6763281F218}"/>
          </ac:spMkLst>
        </pc:spChg>
        <pc:graphicFrameChg chg="add mod">
          <ac:chgData name="Phibion Makuwerere" userId="6df393b4-4369-444b-9dce-4152c12d2ddb" providerId="ADAL" clId="{3744E984-0CCF-47D2-A2B2-5A4D03F3CD44}" dt="2020-09-16T16:44:06.202" v="1459" actId="255"/>
          <ac:graphicFrameMkLst>
            <pc:docMk/>
            <pc:sldMk cId="705961864" sldId="544"/>
            <ac:graphicFrameMk id="8" creationId="{5272A718-E7C6-4326-AFC1-54B5E29F469E}"/>
          </ac:graphicFrameMkLst>
        </pc:graphicFrameChg>
      </pc:sldChg>
      <pc:sldChg chg="addSp modSp mod modNotesTx">
        <pc:chgData name="Phibion Makuwerere" userId="6df393b4-4369-444b-9dce-4152c12d2ddb" providerId="ADAL" clId="{3744E984-0CCF-47D2-A2B2-5A4D03F3CD44}" dt="2020-09-17T07:09:46.863" v="5997" actId="20577"/>
        <pc:sldMkLst>
          <pc:docMk/>
          <pc:sldMk cId="3733629491" sldId="546"/>
        </pc:sldMkLst>
        <pc:spChg chg="add mod">
          <ac:chgData name="Phibion Makuwerere" userId="6df393b4-4369-444b-9dce-4152c12d2ddb" providerId="ADAL" clId="{3744E984-0CCF-47D2-A2B2-5A4D03F3CD44}" dt="2020-09-16T16:59:59.697" v="1823" actId="255"/>
          <ac:spMkLst>
            <pc:docMk/>
            <pc:sldMk cId="3733629491" sldId="546"/>
            <ac:spMk id="3" creationId="{03E94B14-2E5E-4E0D-AF24-027F2EDBC89A}"/>
          </ac:spMkLst>
        </pc:spChg>
        <pc:graphicFrameChg chg="mod">
          <ac:chgData name="Phibion Makuwerere" userId="6df393b4-4369-444b-9dce-4152c12d2ddb" providerId="ADAL" clId="{3744E984-0CCF-47D2-A2B2-5A4D03F3CD44}" dt="2020-09-16T16:50:33.063" v="1792" actId="255"/>
          <ac:graphicFrameMkLst>
            <pc:docMk/>
            <pc:sldMk cId="3733629491" sldId="546"/>
            <ac:graphicFrameMk id="8" creationId="{F27C464F-1A30-4840-8028-A0F76D6E5D70}"/>
          </ac:graphicFrameMkLst>
        </pc:graphicFrameChg>
      </pc:sldChg>
      <pc:sldChg chg="modSp mod delCm modNotesTx">
        <pc:chgData name="Phibion Makuwerere" userId="6df393b4-4369-444b-9dce-4152c12d2ddb" providerId="ADAL" clId="{3744E984-0CCF-47D2-A2B2-5A4D03F3CD44}" dt="2020-09-17T09:40:16.288" v="7039" actId="20577"/>
        <pc:sldMkLst>
          <pc:docMk/>
          <pc:sldMk cId="123917752" sldId="548"/>
        </pc:sldMkLst>
        <pc:spChg chg="mod">
          <ac:chgData name="Phibion Makuwerere" userId="6df393b4-4369-444b-9dce-4152c12d2ddb" providerId="ADAL" clId="{3744E984-0CCF-47D2-A2B2-5A4D03F3CD44}" dt="2020-09-16T21:05:40.743" v="4741" actId="20577"/>
          <ac:spMkLst>
            <pc:docMk/>
            <pc:sldMk cId="123917752" sldId="548"/>
            <ac:spMk id="3" creationId="{00000000-0000-0000-0000-000000000000}"/>
          </ac:spMkLst>
        </pc:spChg>
        <pc:graphicFrameChg chg="mod">
          <ac:chgData name="Phibion Makuwerere" userId="6df393b4-4369-444b-9dce-4152c12d2ddb" providerId="ADAL" clId="{3744E984-0CCF-47D2-A2B2-5A4D03F3CD44}" dt="2020-09-17T09:06:52.605" v="6643" actId="20577"/>
          <ac:graphicFrameMkLst>
            <pc:docMk/>
            <pc:sldMk cId="123917752" sldId="548"/>
            <ac:graphicFrameMk id="4" creationId="{BB8C3A5E-BA3F-4DAE-AD46-D0D9B210F4F4}"/>
          </ac:graphicFrameMkLst>
        </pc:graphicFrameChg>
      </pc:sldChg>
      <pc:sldChg chg="modSp mod ord modNotesTx">
        <pc:chgData name="Phibion Makuwerere" userId="6df393b4-4369-444b-9dce-4152c12d2ddb" providerId="ADAL" clId="{3744E984-0CCF-47D2-A2B2-5A4D03F3CD44}" dt="2020-09-17T07:11:31.303" v="6116" actId="20577"/>
        <pc:sldMkLst>
          <pc:docMk/>
          <pc:sldMk cId="25180322" sldId="549"/>
        </pc:sldMkLst>
        <pc:spChg chg="mod">
          <ac:chgData name="Phibion Makuwerere" userId="6df393b4-4369-444b-9dce-4152c12d2ddb" providerId="ADAL" clId="{3744E984-0CCF-47D2-A2B2-5A4D03F3CD44}" dt="2020-09-16T20:53:23.465" v="4720" actId="6549"/>
          <ac:spMkLst>
            <pc:docMk/>
            <pc:sldMk cId="25180322" sldId="549"/>
            <ac:spMk id="2" creationId="{00000000-0000-0000-0000-000000000000}"/>
          </ac:spMkLst>
        </pc:spChg>
        <pc:spChg chg="mod">
          <ac:chgData name="Phibion Makuwerere" userId="6df393b4-4369-444b-9dce-4152c12d2ddb" providerId="ADAL" clId="{3744E984-0CCF-47D2-A2B2-5A4D03F3CD44}" dt="2020-09-16T21:05:29.126" v="4740" actId="20577"/>
          <ac:spMkLst>
            <pc:docMk/>
            <pc:sldMk cId="25180322" sldId="549"/>
            <ac:spMk id="3" creationId="{00000000-0000-0000-0000-000000000000}"/>
          </ac:spMkLst>
        </pc:spChg>
      </pc:sldChg>
      <pc:sldChg chg="modSp mod delCm modNotesTx">
        <pc:chgData name="Phibion Makuwerere" userId="6df393b4-4369-444b-9dce-4152c12d2ddb" providerId="ADAL" clId="{3744E984-0CCF-47D2-A2B2-5A4D03F3CD44}" dt="2020-09-17T09:44:06.987" v="7166" actId="20577"/>
        <pc:sldMkLst>
          <pc:docMk/>
          <pc:sldMk cId="3036220813" sldId="550"/>
        </pc:sldMkLst>
        <pc:spChg chg="mod">
          <ac:chgData name="Phibion Makuwerere" userId="6df393b4-4369-444b-9dce-4152c12d2ddb" providerId="ADAL" clId="{3744E984-0CCF-47D2-A2B2-5A4D03F3CD44}" dt="2020-09-17T07:19:40.654" v="6252" actId="20577"/>
          <ac:spMkLst>
            <pc:docMk/>
            <pc:sldMk cId="3036220813" sldId="550"/>
            <ac:spMk id="3" creationId="{00000000-0000-0000-0000-000000000000}"/>
          </ac:spMkLst>
        </pc:spChg>
      </pc:sldChg>
      <pc:sldChg chg="modSp mod delCm modNotesTx">
        <pc:chgData name="Phibion Makuwerere" userId="6df393b4-4369-444b-9dce-4152c12d2ddb" providerId="ADAL" clId="{3744E984-0CCF-47D2-A2B2-5A4D03F3CD44}" dt="2020-09-17T08:36:20.886" v="6574" actId="20577"/>
        <pc:sldMkLst>
          <pc:docMk/>
          <pc:sldMk cId="1210101955" sldId="551"/>
        </pc:sldMkLst>
        <pc:spChg chg="mod">
          <ac:chgData name="Phibion Makuwerere" userId="6df393b4-4369-444b-9dce-4152c12d2ddb" providerId="ADAL" clId="{3744E984-0CCF-47D2-A2B2-5A4D03F3CD44}" dt="2020-09-16T17:36:17.556" v="1925" actId="20577"/>
          <ac:spMkLst>
            <pc:docMk/>
            <pc:sldMk cId="1210101955" sldId="551"/>
            <ac:spMk id="2" creationId="{00000000-0000-0000-0000-000000000000}"/>
          </ac:spMkLst>
        </pc:spChg>
        <pc:spChg chg="mod">
          <ac:chgData name="Phibion Makuwerere" userId="6df393b4-4369-444b-9dce-4152c12d2ddb" providerId="ADAL" clId="{3744E984-0CCF-47D2-A2B2-5A4D03F3CD44}" dt="2020-09-16T21:13:37.333" v="4948" actId="20577"/>
          <ac:spMkLst>
            <pc:docMk/>
            <pc:sldMk cId="1210101955" sldId="551"/>
            <ac:spMk id="3" creationId="{00000000-0000-0000-0000-000000000000}"/>
          </ac:spMkLst>
        </pc:spChg>
      </pc:sldChg>
      <pc:sldChg chg="modSp add del mod modNotesTx">
        <pc:chgData name="Phibion Makuwerere" userId="6df393b4-4369-444b-9dce-4152c12d2ddb" providerId="ADAL" clId="{3744E984-0CCF-47D2-A2B2-5A4D03F3CD44}" dt="2020-09-17T09:47:15.372" v="7175" actId="20577"/>
        <pc:sldMkLst>
          <pc:docMk/>
          <pc:sldMk cId="4158961400" sldId="552"/>
        </pc:sldMkLst>
        <pc:spChg chg="mod">
          <ac:chgData name="Phibion Makuwerere" userId="6df393b4-4369-444b-9dce-4152c12d2ddb" providerId="ADAL" clId="{3744E984-0CCF-47D2-A2B2-5A4D03F3CD44}" dt="2020-09-17T09:14:08.961" v="6725" actId="20577"/>
          <ac:spMkLst>
            <pc:docMk/>
            <pc:sldMk cId="4158961400" sldId="552"/>
            <ac:spMk id="3" creationId="{00000000-0000-0000-0000-000000000000}"/>
          </ac:spMkLst>
        </pc:spChg>
      </pc:sldChg>
      <pc:sldChg chg="addSp delSp modSp add mod modNotesTx">
        <pc:chgData name="Phibion Makuwerere" userId="6df393b4-4369-444b-9dce-4152c12d2ddb" providerId="ADAL" clId="{3744E984-0CCF-47D2-A2B2-5A4D03F3CD44}" dt="2020-09-17T09:25:36.874" v="6998" actId="20577"/>
        <pc:sldMkLst>
          <pc:docMk/>
          <pc:sldMk cId="1253202600" sldId="553"/>
        </pc:sldMkLst>
        <pc:spChg chg="mod">
          <ac:chgData name="Phibion Makuwerere" userId="6df393b4-4369-444b-9dce-4152c12d2ddb" providerId="ADAL" clId="{3744E984-0CCF-47D2-A2B2-5A4D03F3CD44}" dt="2020-09-16T14:51:31.753" v="414" actId="20577"/>
          <ac:spMkLst>
            <pc:docMk/>
            <pc:sldMk cId="1253202600" sldId="553"/>
            <ac:spMk id="2" creationId="{00000000-0000-0000-0000-000000000000}"/>
          </ac:spMkLst>
        </pc:spChg>
        <pc:spChg chg="del">
          <ac:chgData name="Phibion Makuwerere" userId="6df393b4-4369-444b-9dce-4152c12d2ddb" providerId="ADAL" clId="{3744E984-0CCF-47D2-A2B2-5A4D03F3CD44}" dt="2020-09-16T14:33:14.114" v="89" actId="478"/>
          <ac:spMkLst>
            <pc:docMk/>
            <pc:sldMk cId="1253202600" sldId="553"/>
            <ac:spMk id="3" creationId="{00000000-0000-0000-0000-000000000000}"/>
          </ac:spMkLst>
        </pc:spChg>
        <pc:spChg chg="add del mod">
          <ac:chgData name="Phibion Makuwerere" userId="6df393b4-4369-444b-9dce-4152c12d2ddb" providerId="ADAL" clId="{3744E984-0CCF-47D2-A2B2-5A4D03F3CD44}" dt="2020-09-16T14:33:17.418" v="90" actId="22"/>
          <ac:spMkLst>
            <pc:docMk/>
            <pc:sldMk cId="1253202600" sldId="553"/>
            <ac:spMk id="5" creationId="{24219760-D1C8-4331-A960-904CA86D7E28}"/>
          </ac:spMkLst>
        </pc:spChg>
        <pc:spChg chg="add del mod">
          <ac:chgData name="Phibion Makuwerere" userId="6df393b4-4369-444b-9dce-4152c12d2ddb" providerId="ADAL" clId="{3744E984-0CCF-47D2-A2B2-5A4D03F3CD44}" dt="2020-09-16T14:48:43.404" v="293" actId="22"/>
          <ac:spMkLst>
            <pc:docMk/>
            <pc:sldMk cId="1253202600" sldId="553"/>
            <ac:spMk id="11" creationId="{85ABF0C9-F346-4DA5-A64D-CC1B381C5D61}"/>
          </ac:spMkLst>
        </pc:spChg>
        <pc:graphicFrameChg chg="add del mod">
          <ac:chgData name="Phibion Makuwerere" userId="6df393b4-4369-444b-9dce-4152c12d2ddb" providerId="ADAL" clId="{3744E984-0CCF-47D2-A2B2-5A4D03F3CD44}" dt="2020-09-16T14:48:29.252" v="292" actId="478"/>
          <ac:graphicFrameMkLst>
            <pc:docMk/>
            <pc:sldMk cId="1253202600" sldId="553"/>
            <ac:graphicFrameMk id="9" creationId="{E6A3F56A-6A93-4070-B810-90E2F6453B5A}"/>
          </ac:graphicFrameMkLst>
        </pc:graphicFrameChg>
        <pc:graphicFrameChg chg="add mod">
          <ac:chgData name="Phibion Makuwerere" userId="6df393b4-4369-444b-9dce-4152c12d2ddb" providerId="ADAL" clId="{3744E984-0CCF-47D2-A2B2-5A4D03F3CD44}" dt="2020-09-17T09:17:35.286" v="6744" actId="20577"/>
          <ac:graphicFrameMkLst>
            <pc:docMk/>
            <pc:sldMk cId="1253202600" sldId="553"/>
            <ac:graphicFrameMk id="13" creationId="{C48D06C7-4D97-4141-869B-4670346407A1}"/>
          </ac:graphicFrameMkLst>
        </pc:graphicFrameChg>
      </pc:sldChg>
      <pc:sldChg chg="modSp add mod modNotesTx">
        <pc:chgData name="Phibion Makuwerere" userId="6df393b4-4369-444b-9dce-4152c12d2ddb" providerId="ADAL" clId="{3744E984-0CCF-47D2-A2B2-5A4D03F3CD44}" dt="2020-09-17T09:41:36.686" v="7148" actId="20577"/>
        <pc:sldMkLst>
          <pc:docMk/>
          <pc:sldMk cId="475124060" sldId="554"/>
        </pc:sldMkLst>
        <pc:spChg chg="mod">
          <ac:chgData name="Phibion Makuwerere" userId="6df393b4-4369-444b-9dce-4152c12d2ddb" providerId="ADAL" clId="{3744E984-0CCF-47D2-A2B2-5A4D03F3CD44}" dt="2020-09-17T09:10:45.140" v="6673" actId="20577"/>
          <ac:spMkLst>
            <pc:docMk/>
            <pc:sldMk cId="475124060" sldId="554"/>
            <ac:spMk id="3" creationId="{00000000-0000-0000-0000-000000000000}"/>
          </ac:spMkLst>
        </pc:spChg>
      </pc:sldChg>
    </pc:docChg>
  </pc:docChgLst>
  <pc:docChgLst>
    <pc:chgData name="Phibion Makuwerere" userId="6df393b4-4369-444b-9dce-4152c12d2ddb" providerId="ADAL" clId="{D28EAFEA-9861-A448-99DF-5A6B7C5EB28B}"/>
    <pc:docChg chg="custSel modSld">
      <pc:chgData name="Phibion Makuwerere" userId="6df393b4-4369-444b-9dce-4152c12d2ddb" providerId="ADAL" clId="{D28EAFEA-9861-A448-99DF-5A6B7C5EB28B}" dt="2020-11-04T01:29:20.542" v="51" actId="20577"/>
      <pc:docMkLst>
        <pc:docMk/>
      </pc:docMkLst>
      <pc:sldChg chg="modSp">
        <pc:chgData name="Phibion Makuwerere" userId="6df393b4-4369-444b-9dce-4152c12d2ddb" providerId="ADAL" clId="{D28EAFEA-9861-A448-99DF-5A6B7C5EB28B}" dt="2020-11-04T01:29:20.542" v="51" actId="20577"/>
        <pc:sldMkLst>
          <pc:docMk/>
          <pc:sldMk cId="2152557147" sldId="459"/>
        </pc:sldMkLst>
        <pc:spChg chg="mod">
          <ac:chgData name="Phibion Makuwerere" userId="6df393b4-4369-444b-9dce-4152c12d2ddb" providerId="ADAL" clId="{D28EAFEA-9861-A448-99DF-5A6B7C5EB28B}" dt="2020-11-04T01:29:20.542" v="51" actId="20577"/>
          <ac:spMkLst>
            <pc:docMk/>
            <pc:sldMk cId="2152557147" sldId="459"/>
            <ac:spMk id="3" creationId="{00000000-0000-0000-0000-000000000000}"/>
          </ac:spMkLst>
        </pc:spChg>
      </pc:sldChg>
    </pc:docChg>
  </pc:docChgLst>
  <pc:docChgLst>
    <pc:chgData name="Phibion Makuwerere" userId="6df393b4-4369-444b-9dce-4152c12d2ddb" providerId="ADAL" clId="{CFD53B61-47DE-4B21-880C-43809B72EABE}"/>
    <pc:docChg chg="custSel modSld">
      <pc:chgData name="Phibion Makuwerere" userId="6df393b4-4369-444b-9dce-4152c12d2ddb" providerId="ADAL" clId="{CFD53B61-47DE-4B21-880C-43809B72EABE}" dt="2020-10-07T15:04:09.138" v="225" actId="20577"/>
      <pc:docMkLst>
        <pc:docMk/>
      </pc:docMkLst>
      <pc:sldChg chg="modNotesTx">
        <pc:chgData name="Phibion Makuwerere" userId="6df393b4-4369-444b-9dce-4152c12d2ddb" providerId="ADAL" clId="{CFD53B61-47DE-4B21-880C-43809B72EABE}" dt="2020-10-07T14:56:22.449" v="21" actId="20577"/>
        <pc:sldMkLst>
          <pc:docMk/>
          <pc:sldMk cId="2708968160" sldId="542"/>
        </pc:sldMkLst>
      </pc:sldChg>
      <pc:sldChg chg="modSp mod addCm">
        <pc:chgData name="Phibion Makuwerere" userId="6df393b4-4369-444b-9dce-4152c12d2ddb" providerId="ADAL" clId="{CFD53B61-47DE-4B21-880C-43809B72EABE}" dt="2020-10-07T14:53:09.394" v="16" actId="20577"/>
        <pc:sldMkLst>
          <pc:docMk/>
          <pc:sldMk cId="889378413" sldId="556"/>
        </pc:sldMkLst>
        <pc:spChg chg="mod">
          <ac:chgData name="Phibion Makuwerere" userId="6df393b4-4369-444b-9dce-4152c12d2ddb" providerId="ADAL" clId="{CFD53B61-47DE-4B21-880C-43809B72EABE}" dt="2020-10-07T14:53:09.394" v="16" actId="20577"/>
          <ac:spMkLst>
            <pc:docMk/>
            <pc:sldMk cId="889378413" sldId="556"/>
            <ac:spMk id="3" creationId="{00000000-0000-0000-0000-000000000000}"/>
          </ac:spMkLst>
        </pc:spChg>
      </pc:sldChg>
      <pc:sldChg chg="modSp mod">
        <pc:chgData name="Phibion Makuwerere" userId="6df393b4-4369-444b-9dce-4152c12d2ddb" providerId="ADAL" clId="{CFD53B61-47DE-4B21-880C-43809B72EABE}" dt="2020-10-07T14:53:41.663" v="17" actId="20577"/>
        <pc:sldMkLst>
          <pc:docMk/>
          <pc:sldMk cId="1776268094" sldId="558"/>
        </pc:sldMkLst>
        <pc:spChg chg="mod">
          <ac:chgData name="Phibion Makuwerere" userId="6df393b4-4369-444b-9dce-4152c12d2ddb" providerId="ADAL" clId="{CFD53B61-47DE-4B21-880C-43809B72EABE}" dt="2020-10-07T14:53:41.663" v="17" actId="20577"/>
          <ac:spMkLst>
            <pc:docMk/>
            <pc:sldMk cId="1776268094" sldId="558"/>
            <ac:spMk id="3" creationId="{00000000-0000-0000-0000-000000000000}"/>
          </ac:spMkLst>
        </pc:spChg>
      </pc:sldChg>
      <pc:sldChg chg="modNotesTx">
        <pc:chgData name="Phibion Makuwerere" userId="6df393b4-4369-444b-9dce-4152c12d2ddb" providerId="ADAL" clId="{CFD53B61-47DE-4B21-880C-43809B72EABE}" dt="2020-10-07T15:04:09.138" v="225" actId="20577"/>
        <pc:sldMkLst>
          <pc:docMk/>
          <pc:sldMk cId="2183417268" sldId="561"/>
        </pc:sldMkLst>
      </pc:sldChg>
    </pc:docChg>
  </pc:docChgLst>
  <pc:docChgLst>
    <pc:chgData name="Colin Anthony" userId="d4d681c3-8b64-4a76-b8e7-463506e1deea" providerId="ADAL" clId="{BC10BF66-6291-4A01-B215-F08BAD059A05}"/>
    <pc:docChg chg="custSel modSld">
      <pc:chgData name="Colin Anthony" userId="d4d681c3-8b64-4a76-b8e7-463506e1deea" providerId="ADAL" clId="{BC10BF66-6291-4A01-B215-F08BAD059A05}" dt="2020-11-04T14:02:32.074" v="768" actId="20577"/>
      <pc:docMkLst>
        <pc:docMk/>
      </pc:docMkLst>
      <pc:sldChg chg="modNotesTx">
        <pc:chgData name="Colin Anthony" userId="d4d681c3-8b64-4a76-b8e7-463506e1deea" providerId="ADAL" clId="{BC10BF66-6291-4A01-B215-F08BAD059A05}" dt="2020-11-04T13:45:46.370" v="15" actId="6549"/>
        <pc:sldMkLst>
          <pc:docMk/>
          <pc:sldMk cId="4106180068" sldId="259"/>
        </pc:sldMkLst>
      </pc:sldChg>
      <pc:sldChg chg="modSp mod">
        <pc:chgData name="Colin Anthony" userId="d4d681c3-8b64-4a76-b8e7-463506e1deea" providerId="ADAL" clId="{BC10BF66-6291-4A01-B215-F08BAD059A05}" dt="2020-11-04T13:46:17.342" v="23" actId="20577"/>
        <pc:sldMkLst>
          <pc:docMk/>
          <pc:sldMk cId="2152557147" sldId="459"/>
        </pc:sldMkLst>
        <pc:spChg chg="mod">
          <ac:chgData name="Colin Anthony" userId="d4d681c3-8b64-4a76-b8e7-463506e1deea" providerId="ADAL" clId="{BC10BF66-6291-4A01-B215-F08BAD059A05}" dt="2020-11-04T13:46:17.342" v="23" actId="20577"/>
          <ac:spMkLst>
            <pc:docMk/>
            <pc:sldMk cId="2152557147" sldId="459"/>
            <ac:spMk id="3" creationId="{00000000-0000-0000-0000-000000000000}"/>
          </ac:spMkLst>
        </pc:spChg>
      </pc:sldChg>
      <pc:sldChg chg="addCm modCm">
        <pc:chgData name="Colin Anthony" userId="d4d681c3-8b64-4a76-b8e7-463506e1deea" providerId="ADAL" clId="{BC10BF66-6291-4A01-B215-F08BAD059A05}" dt="2020-11-04T13:51:48.406" v="336"/>
        <pc:sldMkLst>
          <pc:docMk/>
          <pc:sldMk cId="2708968160" sldId="542"/>
        </pc:sldMkLst>
      </pc:sldChg>
      <pc:sldChg chg="modSp mod addCm modCm">
        <pc:chgData name="Colin Anthony" userId="d4d681c3-8b64-4a76-b8e7-463506e1deea" providerId="ADAL" clId="{BC10BF66-6291-4A01-B215-F08BAD059A05}" dt="2020-11-04T13:48:50.686" v="222" actId="20577"/>
        <pc:sldMkLst>
          <pc:docMk/>
          <pc:sldMk cId="1850729526" sldId="543"/>
        </pc:sldMkLst>
        <pc:spChg chg="mod">
          <ac:chgData name="Colin Anthony" userId="d4d681c3-8b64-4a76-b8e7-463506e1deea" providerId="ADAL" clId="{BC10BF66-6291-4A01-B215-F08BAD059A05}" dt="2020-11-04T13:48:50.686" v="222" actId="20577"/>
          <ac:spMkLst>
            <pc:docMk/>
            <pc:sldMk cId="1850729526" sldId="543"/>
            <ac:spMk id="3" creationId="{00000000-0000-0000-0000-000000000000}"/>
          </ac:spMkLst>
        </pc:spChg>
      </pc:sldChg>
      <pc:sldChg chg="modSp mod addCm modCm">
        <pc:chgData name="Colin Anthony" userId="d4d681c3-8b64-4a76-b8e7-463506e1deea" providerId="ADAL" clId="{BC10BF66-6291-4A01-B215-F08BAD059A05}" dt="2020-11-04T13:51:07.491" v="334"/>
        <pc:sldMkLst>
          <pc:docMk/>
          <pc:sldMk cId="3834712411" sldId="555"/>
        </pc:sldMkLst>
        <pc:spChg chg="mod">
          <ac:chgData name="Colin Anthony" userId="d4d681c3-8b64-4a76-b8e7-463506e1deea" providerId="ADAL" clId="{BC10BF66-6291-4A01-B215-F08BAD059A05}" dt="2020-11-04T13:50:52.786" v="332" actId="6549"/>
          <ac:spMkLst>
            <pc:docMk/>
            <pc:sldMk cId="3834712411" sldId="555"/>
            <ac:spMk id="3" creationId="{00000000-0000-0000-0000-000000000000}"/>
          </ac:spMkLst>
        </pc:spChg>
      </pc:sldChg>
      <pc:sldChg chg="modSp mod addCm modCm">
        <pc:chgData name="Colin Anthony" userId="d4d681c3-8b64-4a76-b8e7-463506e1deea" providerId="ADAL" clId="{BC10BF66-6291-4A01-B215-F08BAD059A05}" dt="2020-11-04T13:53:44.934" v="569"/>
        <pc:sldMkLst>
          <pc:docMk/>
          <pc:sldMk cId="2145322751" sldId="557"/>
        </pc:sldMkLst>
        <pc:spChg chg="mod">
          <ac:chgData name="Colin Anthony" userId="d4d681c3-8b64-4a76-b8e7-463506e1deea" providerId="ADAL" clId="{BC10BF66-6291-4A01-B215-F08BAD059A05}" dt="2020-11-04T13:53:38.617" v="567" actId="20577"/>
          <ac:spMkLst>
            <pc:docMk/>
            <pc:sldMk cId="2145322751" sldId="557"/>
            <ac:spMk id="3" creationId="{00000000-0000-0000-0000-000000000000}"/>
          </ac:spMkLst>
        </pc:spChg>
      </pc:sldChg>
      <pc:sldChg chg="modSp mod">
        <pc:chgData name="Colin Anthony" userId="d4d681c3-8b64-4a76-b8e7-463506e1deea" providerId="ADAL" clId="{BC10BF66-6291-4A01-B215-F08BAD059A05}" dt="2020-11-04T13:54:49.318" v="594" actId="20577"/>
        <pc:sldMkLst>
          <pc:docMk/>
          <pc:sldMk cId="1776268094" sldId="558"/>
        </pc:sldMkLst>
        <pc:spChg chg="mod">
          <ac:chgData name="Colin Anthony" userId="d4d681c3-8b64-4a76-b8e7-463506e1deea" providerId="ADAL" clId="{BC10BF66-6291-4A01-B215-F08BAD059A05}" dt="2020-11-04T13:54:49.318" v="594" actId="20577"/>
          <ac:spMkLst>
            <pc:docMk/>
            <pc:sldMk cId="1776268094" sldId="558"/>
            <ac:spMk id="3" creationId="{00000000-0000-0000-0000-000000000000}"/>
          </ac:spMkLst>
        </pc:spChg>
      </pc:sldChg>
      <pc:sldChg chg="modSp mod">
        <pc:chgData name="Colin Anthony" userId="d4d681c3-8b64-4a76-b8e7-463506e1deea" providerId="ADAL" clId="{BC10BF66-6291-4A01-B215-F08BAD059A05}" dt="2020-11-04T14:02:32.074" v="768" actId="20577"/>
        <pc:sldMkLst>
          <pc:docMk/>
          <pc:sldMk cId="3580323144" sldId="560"/>
        </pc:sldMkLst>
        <pc:spChg chg="mod">
          <ac:chgData name="Colin Anthony" userId="d4d681c3-8b64-4a76-b8e7-463506e1deea" providerId="ADAL" clId="{BC10BF66-6291-4A01-B215-F08BAD059A05}" dt="2020-11-04T14:02:32.074" v="768" actId="20577"/>
          <ac:spMkLst>
            <pc:docMk/>
            <pc:sldMk cId="3580323144" sldId="560"/>
            <ac:spMk id="3" creationId="{00000000-0000-0000-0000-000000000000}"/>
          </ac:spMkLst>
        </pc:spChg>
      </pc:sldChg>
      <pc:sldChg chg="addCm modCm modNotesTx">
        <pc:chgData name="Colin Anthony" userId="d4d681c3-8b64-4a76-b8e7-463506e1deea" providerId="ADAL" clId="{BC10BF66-6291-4A01-B215-F08BAD059A05}" dt="2020-11-04T13:57:11.944" v="703"/>
        <pc:sldMkLst>
          <pc:docMk/>
          <pc:sldMk cId="3936447185" sldId="565"/>
        </pc:sldMkLst>
      </pc:sldChg>
      <pc:sldChg chg="modSp mod">
        <pc:chgData name="Colin Anthony" userId="d4d681c3-8b64-4a76-b8e7-463506e1deea" providerId="ADAL" clId="{BC10BF66-6291-4A01-B215-F08BAD059A05}" dt="2020-11-04T13:54:05.713" v="588" actId="20577"/>
        <pc:sldMkLst>
          <pc:docMk/>
          <pc:sldMk cId="4166628988" sldId="568"/>
        </pc:sldMkLst>
        <pc:spChg chg="mod">
          <ac:chgData name="Colin Anthony" userId="d4d681c3-8b64-4a76-b8e7-463506e1deea" providerId="ADAL" clId="{BC10BF66-6291-4A01-B215-F08BAD059A05}" dt="2020-11-04T13:54:05.713" v="588" actId="20577"/>
          <ac:spMkLst>
            <pc:docMk/>
            <pc:sldMk cId="4166628988" sldId="568"/>
            <ac:spMk id="3" creationId="{00000000-0000-0000-0000-000000000000}"/>
          </ac:spMkLst>
        </pc:spChg>
      </pc:sldChg>
      <pc:sldChg chg="addCm modCm">
        <pc:chgData name="Colin Anthony" userId="d4d681c3-8b64-4a76-b8e7-463506e1deea" providerId="ADAL" clId="{BC10BF66-6291-4A01-B215-F08BAD059A05}" dt="2020-11-04T13:59:13.337" v="705"/>
        <pc:sldMkLst>
          <pc:docMk/>
          <pc:sldMk cId="404628296" sldId="571"/>
        </pc:sldMkLst>
      </pc:sldChg>
      <pc:sldChg chg="modSp mod addCm modCm">
        <pc:chgData name="Colin Anthony" userId="d4d681c3-8b64-4a76-b8e7-463506e1deea" providerId="ADAL" clId="{BC10BF66-6291-4A01-B215-F08BAD059A05}" dt="2020-11-04T14:02:09.532" v="766"/>
        <pc:sldMkLst>
          <pc:docMk/>
          <pc:sldMk cId="2128184101" sldId="572"/>
        </pc:sldMkLst>
        <pc:spChg chg="mod">
          <ac:chgData name="Colin Anthony" userId="d4d681c3-8b64-4a76-b8e7-463506e1deea" providerId="ADAL" clId="{BC10BF66-6291-4A01-B215-F08BAD059A05}" dt="2020-11-04T14:01:23.343" v="764" actId="20577"/>
          <ac:spMkLst>
            <pc:docMk/>
            <pc:sldMk cId="2128184101" sldId="572"/>
            <ac:spMk id="3" creationId="{00000000-0000-0000-0000-000000000000}"/>
          </ac:spMkLst>
        </pc:spChg>
      </pc:sldChg>
      <pc:sldChg chg="modNotesTx">
        <pc:chgData name="Colin Anthony" userId="d4d681c3-8b64-4a76-b8e7-463506e1deea" providerId="ADAL" clId="{BC10BF66-6291-4A01-B215-F08BAD059A05}" dt="2020-11-04T13:53:08.224" v="501" actId="20577"/>
        <pc:sldMkLst>
          <pc:docMk/>
          <pc:sldMk cId="984460238" sldId="574"/>
        </pc:sldMkLst>
      </pc:sldChg>
      <pc:sldChg chg="modSp mod modNotesTx">
        <pc:chgData name="Colin Anthony" userId="d4d681c3-8b64-4a76-b8e7-463506e1deea" providerId="ADAL" clId="{BC10BF66-6291-4A01-B215-F08BAD059A05}" dt="2020-11-04T13:52:43.280" v="450" actId="1036"/>
        <pc:sldMkLst>
          <pc:docMk/>
          <pc:sldMk cId="2220623274" sldId="575"/>
        </pc:sldMkLst>
        <pc:graphicFrameChg chg="mod">
          <ac:chgData name="Colin Anthony" userId="d4d681c3-8b64-4a76-b8e7-463506e1deea" providerId="ADAL" clId="{BC10BF66-6291-4A01-B215-F08BAD059A05}" dt="2020-11-04T13:52:43.280" v="450" actId="1036"/>
          <ac:graphicFrameMkLst>
            <pc:docMk/>
            <pc:sldMk cId="2220623274" sldId="575"/>
            <ac:graphicFrameMk id="9" creationId="{C57EDC64-A399-4E73-B56C-9744B8E9E598}"/>
          </ac:graphicFrameMkLst>
        </pc:graphicFrameChg>
      </pc:sldChg>
    </pc:docChg>
  </pc:docChgLst>
  <pc:docChgLst>
    <pc:chgData name="Phibion Makuwerere" userId="6df393b4-4369-444b-9dce-4152c12d2ddb" providerId="ADAL" clId="{6D3A3938-0389-4E46-B0BA-48CAAACE496D}"/>
    <pc:docChg chg="undo custSel modSld">
      <pc:chgData name="Phibion Makuwerere" userId="6df393b4-4369-444b-9dce-4152c12d2ddb" providerId="ADAL" clId="{6D3A3938-0389-4E46-B0BA-48CAAACE496D}" dt="2020-09-17T11:33:11.244" v="332" actId="20577"/>
      <pc:docMkLst>
        <pc:docMk/>
      </pc:docMkLst>
      <pc:sldChg chg="modNotesTx">
        <pc:chgData name="Phibion Makuwerere" userId="6df393b4-4369-444b-9dce-4152c12d2ddb" providerId="ADAL" clId="{6D3A3938-0389-4E46-B0BA-48CAAACE496D}" dt="2020-09-17T11:18:47.135" v="163" actId="20577"/>
        <pc:sldMkLst>
          <pc:docMk/>
          <pc:sldMk cId="2708968160" sldId="542"/>
        </pc:sldMkLst>
      </pc:sldChg>
      <pc:sldChg chg="modSp mod">
        <pc:chgData name="Phibion Makuwerere" userId="6df393b4-4369-444b-9dce-4152c12d2ddb" providerId="ADAL" clId="{6D3A3938-0389-4E46-B0BA-48CAAACE496D}" dt="2020-09-17T11:14:22.607" v="36" actId="20577"/>
        <pc:sldMkLst>
          <pc:docMk/>
          <pc:sldMk cId="1850729526" sldId="543"/>
        </pc:sldMkLst>
        <pc:spChg chg="mod">
          <ac:chgData name="Phibion Makuwerere" userId="6df393b4-4369-444b-9dce-4152c12d2ddb" providerId="ADAL" clId="{6D3A3938-0389-4E46-B0BA-48CAAACE496D}" dt="2020-09-17T11:14:22.607" v="36" actId="20577"/>
          <ac:spMkLst>
            <pc:docMk/>
            <pc:sldMk cId="1850729526" sldId="543"/>
            <ac:spMk id="3" creationId="{00000000-0000-0000-0000-000000000000}"/>
          </ac:spMkLst>
        </pc:spChg>
      </pc:sldChg>
      <pc:sldChg chg="modSp mod modNotesTx">
        <pc:chgData name="Phibion Makuwerere" userId="6df393b4-4369-444b-9dce-4152c12d2ddb" providerId="ADAL" clId="{6D3A3938-0389-4E46-B0BA-48CAAACE496D}" dt="2020-09-17T11:23:00.896" v="176" actId="20577"/>
        <pc:sldMkLst>
          <pc:docMk/>
          <pc:sldMk cId="705961864" sldId="544"/>
        </pc:sldMkLst>
        <pc:spChg chg="mod">
          <ac:chgData name="Phibion Makuwerere" userId="6df393b4-4369-444b-9dce-4152c12d2ddb" providerId="ADAL" clId="{6D3A3938-0389-4E46-B0BA-48CAAACE496D}" dt="2020-09-17T11:23:00.896" v="176" actId="20577"/>
          <ac:spMkLst>
            <pc:docMk/>
            <pc:sldMk cId="705961864" sldId="544"/>
            <ac:spMk id="4" creationId="{C606C52E-F31F-473D-9337-E6763281F218}"/>
          </ac:spMkLst>
        </pc:spChg>
      </pc:sldChg>
      <pc:sldChg chg="modSp mod modNotesTx">
        <pc:chgData name="Phibion Makuwerere" userId="6df393b4-4369-444b-9dce-4152c12d2ddb" providerId="ADAL" clId="{6D3A3938-0389-4E46-B0BA-48CAAACE496D}" dt="2020-09-17T11:30:16.123" v="311" actId="20577"/>
        <pc:sldMkLst>
          <pc:docMk/>
          <pc:sldMk cId="123917752" sldId="548"/>
        </pc:sldMkLst>
        <pc:spChg chg="mod">
          <ac:chgData name="Phibion Makuwerere" userId="6df393b4-4369-444b-9dce-4152c12d2ddb" providerId="ADAL" clId="{6D3A3938-0389-4E46-B0BA-48CAAACE496D}" dt="2020-09-17T11:28:05.296" v="237" actId="20577"/>
          <ac:spMkLst>
            <pc:docMk/>
            <pc:sldMk cId="123917752" sldId="548"/>
            <ac:spMk id="3" creationId="{00000000-0000-0000-0000-000000000000}"/>
          </ac:spMkLst>
        </pc:spChg>
      </pc:sldChg>
      <pc:sldChg chg="modNotesTx">
        <pc:chgData name="Phibion Makuwerere" userId="6df393b4-4369-444b-9dce-4152c12d2ddb" providerId="ADAL" clId="{6D3A3938-0389-4E46-B0BA-48CAAACE496D}" dt="2020-09-17T11:26:14.477" v="223" actId="20577"/>
        <pc:sldMkLst>
          <pc:docMk/>
          <pc:sldMk cId="25180322" sldId="549"/>
        </pc:sldMkLst>
      </pc:sldChg>
      <pc:sldChg chg="modSp mod modNotesTx">
        <pc:chgData name="Phibion Makuwerere" userId="6df393b4-4369-444b-9dce-4152c12d2ddb" providerId="ADAL" clId="{6D3A3938-0389-4E46-B0BA-48CAAACE496D}" dt="2020-09-17T11:33:11.244" v="332" actId="20577"/>
        <pc:sldMkLst>
          <pc:docMk/>
          <pc:sldMk cId="3036220813" sldId="550"/>
        </pc:sldMkLst>
        <pc:spChg chg="mod">
          <ac:chgData name="Phibion Makuwerere" userId="6df393b4-4369-444b-9dce-4152c12d2ddb" providerId="ADAL" clId="{6D3A3938-0389-4E46-B0BA-48CAAACE496D}" dt="2020-09-17T11:32:11.969" v="324" actId="20577"/>
          <ac:spMkLst>
            <pc:docMk/>
            <pc:sldMk cId="3036220813" sldId="550"/>
            <ac:spMk id="3" creationId="{00000000-0000-0000-0000-000000000000}"/>
          </ac:spMkLst>
        </pc:spChg>
      </pc:sldChg>
    </pc:docChg>
  </pc:docChgLst>
  <pc:docChgLst>
    <pc:chgData name="Phibion Makuwerere" userId="6df393b4-4369-444b-9dce-4152c12d2ddb" providerId="ADAL" clId="{E5D2899F-D38E-47E5-8C3C-7E9D564B93E8}"/>
    <pc:docChg chg="undo redo custSel addSld delSld modSld sldOrd modSection">
      <pc:chgData name="Phibion Makuwerere" userId="6df393b4-4369-444b-9dce-4152c12d2ddb" providerId="ADAL" clId="{E5D2899F-D38E-47E5-8C3C-7E9D564B93E8}" dt="2020-09-16T12:56:38.714" v="4452" actId="20577"/>
      <pc:docMkLst>
        <pc:docMk/>
      </pc:docMkLst>
      <pc:sldChg chg="del">
        <pc:chgData name="Phibion Makuwerere" userId="6df393b4-4369-444b-9dce-4152c12d2ddb" providerId="ADAL" clId="{E5D2899F-D38E-47E5-8C3C-7E9D564B93E8}" dt="2020-09-16T12:25:56.999" v="3858" actId="2696"/>
        <pc:sldMkLst>
          <pc:docMk/>
          <pc:sldMk cId="348455487" sldId="258"/>
        </pc:sldMkLst>
      </pc:sldChg>
      <pc:sldChg chg="addSp delSp modSp mod modNotesTx">
        <pc:chgData name="Phibion Makuwerere" userId="6df393b4-4369-444b-9dce-4152c12d2ddb" providerId="ADAL" clId="{E5D2899F-D38E-47E5-8C3C-7E9D564B93E8}" dt="2020-09-16T12:47:33.682" v="4199" actId="20577"/>
        <pc:sldMkLst>
          <pc:docMk/>
          <pc:sldMk cId="4106180068" sldId="259"/>
        </pc:sldMkLst>
        <pc:spChg chg="mod">
          <ac:chgData name="Phibion Makuwerere" userId="6df393b4-4369-444b-9dce-4152c12d2ddb" providerId="ADAL" clId="{E5D2899F-D38E-47E5-8C3C-7E9D564B93E8}" dt="2020-09-16T08:59:09.099" v="229" actId="1036"/>
          <ac:spMkLst>
            <pc:docMk/>
            <pc:sldMk cId="4106180068" sldId="259"/>
            <ac:spMk id="2" creationId="{00000000-0000-0000-0000-000000000000}"/>
          </ac:spMkLst>
        </pc:spChg>
        <pc:spChg chg="add del mod">
          <ac:chgData name="Phibion Makuwerere" userId="6df393b4-4369-444b-9dce-4152c12d2ddb" providerId="ADAL" clId="{E5D2899F-D38E-47E5-8C3C-7E9D564B93E8}" dt="2020-09-16T08:52:37.950" v="101" actId="478"/>
          <ac:spMkLst>
            <pc:docMk/>
            <pc:sldMk cId="4106180068" sldId="259"/>
            <ac:spMk id="3" creationId="{00000000-0000-0000-0000-000000000000}"/>
          </ac:spMkLst>
        </pc:spChg>
        <pc:spChg chg="del">
          <ac:chgData name="Phibion Makuwerere" userId="6df393b4-4369-444b-9dce-4152c12d2ddb" providerId="ADAL" clId="{E5D2899F-D38E-47E5-8C3C-7E9D564B93E8}" dt="2020-09-16T08:57:10.561" v="199" actId="478"/>
          <ac:spMkLst>
            <pc:docMk/>
            <pc:sldMk cId="4106180068" sldId="259"/>
            <ac:spMk id="8" creationId="{4E0A3CA8-58BC-4937-B49C-DCD09E4CF538}"/>
          </ac:spMkLst>
        </pc:spChg>
        <pc:spChg chg="add del mod">
          <ac:chgData name="Phibion Makuwerere" userId="6df393b4-4369-444b-9dce-4152c12d2ddb" providerId="ADAL" clId="{E5D2899F-D38E-47E5-8C3C-7E9D564B93E8}" dt="2020-09-16T08:52:34.047" v="100" actId="478"/>
          <ac:spMkLst>
            <pc:docMk/>
            <pc:sldMk cId="4106180068" sldId="259"/>
            <ac:spMk id="9" creationId="{A2FF53DC-4707-4A7A-A471-7A5524D45386}"/>
          </ac:spMkLst>
        </pc:spChg>
        <pc:spChg chg="mod">
          <ac:chgData name="Phibion Makuwerere" userId="6df393b4-4369-444b-9dce-4152c12d2ddb" providerId="ADAL" clId="{E5D2899F-D38E-47E5-8C3C-7E9D564B93E8}" dt="2020-09-16T08:59:13.335" v="236" actId="1037"/>
          <ac:spMkLst>
            <pc:docMk/>
            <pc:sldMk cId="4106180068" sldId="259"/>
            <ac:spMk id="10" creationId="{6BE51C92-ADE3-443D-87D8-B0B47065C102}"/>
          </ac:spMkLst>
        </pc:spChg>
        <pc:spChg chg="mod">
          <ac:chgData name="Phibion Makuwerere" userId="6df393b4-4369-444b-9dce-4152c12d2ddb" providerId="ADAL" clId="{E5D2899F-D38E-47E5-8C3C-7E9D564B93E8}" dt="2020-09-16T08:49:34.684" v="57" actId="20577"/>
          <ac:spMkLst>
            <pc:docMk/>
            <pc:sldMk cId="4106180068" sldId="259"/>
            <ac:spMk id="12" creationId="{173DD37F-1ED6-4EFE-B60D-ADDC94CCD2EF}"/>
          </ac:spMkLst>
        </pc:spChg>
        <pc:spChg chg="add del mod">
          <ac:chgData name="Phibion Makuwerere" userId="6df393b4-4369-444b-9dce-4152c12d2ddb" providerId="ADAL" clId="{E5D2899F-D38E-47E5-8C3C-7E9D564B93E8}" dt="2020-09-16T08:52:46.757" v="102" actId="478"/>
          <ac:spMkLst>
            <pc:docMk/>
            <pc:sldMk cId="4106180068" sldId="259"/>
            <ac:spMk id="14" creationId="{C1788372-E6B5-408A-BAB8-F306764E5C0A}"/>
          </ac:spMkLst>
        </pc:spChg>
        <pc:spChg chg="add mod">
          <ac:chgData name="Phibion Makuwerere" userId="6df393b4-4369-444b-9dce-4152c12d2ddb" providerId="ADAL" clId="{E5D2899F-D38E-47E5-8C3C-7E9D564B93E8}" dt="2020-09-16T08:58:19.666" v="208" actId="14100"/>
          <ac:spMkLst>
            <pc:docMk/>
            <pc:sldMk cId="4106180068" sldId="259"/>
            <ac:spMk id="15" creationId="{9D025DE5-12C4-4F92-83EC-9BE7956353CE}"/>
          </ac:spMkLst>
        </pc:spChg>
        <pc:picChg chg="add del mod">
          <ac:chgData name="Phibion Makuwerere" userId="6df393b4-4369-444b-9dce-4152c12d2ddb" providerId="ADAL" clId="{E5D2899F-D38E-47E5-8C3C-7E9D564B93E8}" dt="2020-09-16T08:55:18.560" v="177" actId="478"/>
          <ac:picMkLst>
            <pc:docMk/>
            <pc:sldMk cId="4106180068" sldId="259"/>
            <ac:picMk id="4" creationId="{DF424B6A-36A5-4B56-A9C1-7794C1412B2B}"/>
          </ac:picMkLst>
        </pc:picChg>
        <pc:picChg chg="add mod">
          <ac:chgData name="Phibion Makuwerere" userId="6df393b4-4369-444b-9dce-4152c12d2ddb" providerId="ADAL" clId="{E5D2899F-D38E-47E5-8C3C-7E9D564B93E8}" dt="2020-09-16T08:49:04.882" v="2" actId="1076"/>
          <ac:picMkLst>
            <pc:docMk/>
            <pc:sldMk cId="4106180068" sldId="259"/>
            <ac:picMk id="6" creationId="{EC885CE8-85E7-427D-B1BD-97EE07A9BA1A}"/>
          </ac:picMkLst>
        </pc:picChg>
        <pc:picChg chg="add del mod">
          <ac:chgData name="Phibion Makuwerere" userId="6df393b4-4369-444b-9dce-4152c12d2ddb" providerId="ADAL" clId="{E5D2899F-D38E-47E5-8C3C-7E9D564B93E8}" dt="2020-09-16T08:58:25.427" v="210" actId="1038"/>
          <ac:picMkLst>
            <pc:docMk/>
            <pc:sldMk cId="4106180068" sldId="259"/>
            <ac:picMk id="1026" creationId="{D1579298-2A71-48D1-AA72-DFD99C86B744}"/>
          </ac:picMkLst>
        </pc:picChg>
        <pc:picChg chg="del">
          <ac:chgData name="Phibion Makuwerere" userId="6df393b4-4369-444b-9dce-4152c12d2ddb" providerId="ADAL" clId="{E5D2899F-D38E-47E5-8C3C-7E9D564B93E8}" dt="2020-09-16T08:48:51.855" v="0" actId="478"/>
          <ac:picMkLst>
            <pc:docMk/>
            <pc:sldMk cId="4106180068" sldId="259"/>
            <ac:picMk id="1028" creationId="{80D91697-4F89-4819-9EF9-0768C14C84E9}"/>
          </ac:picMkLst>
        </pc:picChg>
      </pc:sldChg>
      <pc:sldChg chg="modSp mod">
        <pc:chgData name="Phibion Makuwerere" userId="6df393b4-4369-444b-9dce-4152c12d2ddb" providerId="ADAL" clId="{E5D2899F-D38E-47E5-8C3C-7E9D564B93E8}" dt="2020-09-16T12:25:41.588" v="3856" actId="20577"/>
        <pc:sldMkLst>
          <pc:docMk/>
          <pc:sldMk cId="734140446" sldId="314"/>
        </pc:sldMkLst>
        <pc:spChg chg="mod">
          <ac:chgData name="Phibion Makuwerere" userId="6df393b4-4369-444b-9dce-4152c12d2ddb" providerId="ADAL" clId="{E5D2899F-D38E-47E5-8C3C-7E9D564B93E8}" dt="2020-09-16T12:25:41.588" v="3856" actId="20577"/>
          <ac:spMkLst>
            <pc:docMk/>
            <pc:sldMk cId="734140446" sldId="314"/>
            <ac:spMk id="7" creationId="{73E42D62-87A7-4493-8526-8B2A7198CC4E}"/>
          </ac:spMkLst>
        </pc:spChg>
      </pc:sldChg>
      <pc:sldChg chg="del">
        <pc:chgData name="Phibion Makuwerere" userId="6df393b4-4369-444b-9dce-4152c12d2ddb" providerId="ADAL" clId="{E5D2899F-D38E-47E5-8C3C-7E9D564B93E8}" dt="2020-09-16T12:28:25.436" v="3866" actId="2696"/>
        <pc:sldMkLst>
          <pc:docMk/>
          <pc:sldMk cId="55156036" sldId="452"/>
        </pc:sldMkLst>
      </pc:sldChg>
      <pc:sldChg chg="del">
        <pc:chgData name="Phibion Makuwerere" userId="6df393b4-4369-444b-9dce-4152c12d2ddb" providerId="ADAL" clId="{E5D2899F-D38E-47E5-8C3C-7E9D564B93E8}" dt="2020-09-16T12:27:57.676" v="3864" actId="2696"/>
        <pc:sldMkLst>
          <pc:docMk/>
          <pc:sldMk cId="611923029" sldId="458"/>
        </pc:sldMkLst>
      </pc:sldChg>
      <pc:sldChg chg="delSp modSp mod">
        <pc:chgData name="Phibion Makuwerere" userId="6df393b4-4369-444b-9dce-4152c12d2ddb" providerId="ADAL" clId="{E5D2899F-D38E-47E5-8C3C-7E9D564B93E8}" dt="2020-09-16T10:35:20.297" v="2168" actId="20577"/>
        <pc:sldMkLst>
          <pc:docMk/>
          <pc:sldMk cId="2152557147" sldId="459"/>
        </pc:sldMkLst>
        <pc:spChg chg="mod">
          <ac:chgData name="Phibion Makuwerere" userId="6df393b4-4369-444b-9dce-4152c12d2ddb" providerId="ADAL" clId="{E5D2899F-D38E-47E5-8C3C-7E9D564B93E8}" dt="2020-09-16T09:28:37.761" v="359" actId="20577"/>
          <ac:spMkLst>
            <pc:docMk/>
            <pc:sldMk cId="2152557147" sldId="459"/>
            <ac:spMk id="2" creationId="{00000000-0000-0000-0000-000000000000}"/>
          </ac:spMkLst>
        </pc:spChg>
        <pc:spChg chg="mod">
          <ac:chgData name="Phibion Makuwerere" userId="6df393b4-4369-444b-9dce-4152c12d2ddb" providerId="ADAL" clId="{E5D2899F-D38E-47E5-8C3C-7E9D564B93E8}" dt="2020-09-16T10:35:20.297" v="2168" actId="20577"/>
          <ac:spMkLst>
            <pc:docMk/>
            <pc:sldMk cId="2152557147" sldId="459"/>
            <ac:spMk id="3" creationId="{00000000-0000-0000-0000-000000000000}"/>
          </ac:spMkLst>
        </pc:spChg>
        <pc:spChg chg="del mod">
          <ac:chgData name="Phibion Makuwerere" userId="6df393b4-4369-444b-9dce-4152c12d2ddb" providerId="ADAL" clId="{E5D2899F-D38E-47E5-8C3C-7E9D564B93E8}" dt="2020-09-16T09:28:46.535" v="362" actId="478"/>
          <ac:spMkLst>
            <pc:docMk/>
            <pc:sldMk cId="2152557147" sldId="459"/>
            <ac:spMk id="10" creationId="{F61F6FE9-9559-43BF-813D-3A650C260A5A}"/>
          </ac:spMkLst>
        </pc:spChg>
        <pc:picChg chg="del">
          <ac:chgData name="Phibion Makuwerere" userId="6df393b4-4369-444b-9dce-4152c12d2ddb" providerId="ADAL" clId="{E5D2899F-D38E-47E5-8C3C-7E9D564B93E8}" dt="2020-09-16T09:28:41.847" v="360" actId="478"/>
          <ac:picMkLst>
            <pc:docMk/>
            <pc:sldMk cId="2152557147" sldId="459"/>
            <ac:picMk id="4" creationId="{AE5802D0-95B3-45FB-A307-86DD176D8492}"/>
          </ac:picMkLst>
        </pc:picChg>
        <pc:picChg chg="del">
          <ac:chgData name="Phibion Makuwerere" userId="6df393b4-4369-444b-9dce-4152c12d2ddb" providerId="ADAL" clId="{E5D2899F-D38E-47E5-8C3C-7E9D564B93E8}" dt="2020-09-16T09:28:50.811" v="363" actId="478"/>
          <ac:picMkLst>
            <pc:docMk/>
            <pc:sldMk cId="2152557147" sldId="459"/>
            <ac:picMk id="8" creationId="{D9D4B1C2-7195-4BE7-961C-078D6EB32D18}"/>
          </ac:picMkLst>
        </pc:picChg>
      </pc:sldChg>
      <pc:sldChg chg="del">
        <pc:chgData name="Phibion Makuwerere" userId="6df393b4-4369-444b-9dce-4152c12d2ddb" providerId="ADAL" clId="{E5D2899F-D38E-47E5-8C3C-7E9D564B93E8}" dt="2020-09-16T12:30:43.796" v="3893" actId="2696"/>
        <pc:sldMkLst>
          <pc:docMk/>
          <pc:sldMk cId="3065392535" sldId="461"/>
        </pc:sldMkLst>
      </pc:sldChg>
      <pc:sldChg chg="del">
        <pc:chgData name="Phibion Makuwerere" userId="6df393b4-4369-444b-9dce-4152c12d2ddb" providerId="ADAL" clId="{E5D2899F-D38E-47E5-8C3C-7E9D564B93E8}" dt="2020-09-16T12:30:24.390" v="3888" actId="2696"/>
        <pc:sldMkLst>
          <pc:docMk/>
          <pc:sldMk cId="3164201065" sldId="463"/>
        </pc:sldMkLst>
      </pc:sldChg>
      <pc:sldChg chg="del">
        <pc:chgData name="Phibion Makuwerere" userId="6df393b4-4369-444b-9dce-4152c12d2ddb" providerId="ADAL" clId="{E5D2899F-D38E-47E5-8C3C-7E9D564B93E8}" dt="2020-09-16T12:30:14.179" v="3886" actId="2696"/>
        <pc:sldMkLst>
          <pc:docMk/>
          <pc:sldMk cId="3176678832" sldId="464"/>
        </pc:sldMkLst>
      </pc:sldChg>
      <pc:sldChg chg="add del">
        <pc:chgData name="Phibion Makuwerere" userId="6df393b4-4369-444b-9dce-4152c12d2ddb" providerId="ADAL" clId="{E5D2899F-D38E-47E5-8C3C-7E9D564B93E8}" dt="2020-09-16T12:31:23.482" v="3897" actId="2696"/>
        <pc:sldMkLst>
          <pc:docMk/>
          <pc:sldMk cId="890190163" sldId="471"/>
        </pc:sldMkLst>
      </pc:sldChg>
      <pc:sldChg chg="del">
        <pc:chgData name="Phibion Makuwerere" userId="6df393b4-4369-444b-9dce-4152c12d2ddb" providerId="ADAL" clId="{E5D2899F-D38E-47E5-8C3C-7E9D564B93E8}" dt="2020-09-16T12:31:01.695" v="3894" actId="2696"/>
        <pc:sldMkLst>
          <pc:docMk/>
          <pc:sldMk cId="3954123955" sldId="472"/>
        </pc:sldMkLst>
      </pc:sldChg>
      <pc:sldChg chg="del">
        <pc:chgData name="Phibion Makuwerere" userId="6df393b4-4369-444b-9dce-4152c12d2ddb" providerId="ADAL" clId="{E5D2899F-D38E-47E5-8C3C-7E9D564B93E8}" dt="2020-09-16T12:30:21.603" v="3887" actId="2696"/>
        <pc:sldMkLst>
          <pc:docMk/>
          <pc:sldMk cId="2113283513" sldId="474"/>
        </pc:sldMkLst>
      </pc:sldChg>
      <pc:sldChg chg="addSp delSp modSp mod">
        <pc:chgData name="Phibion Makuwerere" userId="6df393b4-4369-444b-9dce-4152c12d2ddb" providerId="ADAL" clId="{E5D2899F-D38E-47E5-8C3C-7E9D564B93E8}" dt="2020-09-16T12:47:58.885" v="4207" actId="20577"/>
        <pc:sldMkLst>
          <pc:docMk/>
          <pc:sldMk cId="2458282983" sldId="491"/>
        </pc:sldMkLst>
        <pc:spChg chg="add del mod">
          <ac:chgData name="Phibion Makuwerere" userId="6df393b4-4369-444b-9dce-4152c12d2ddb" providerId="ADAL" clId="{E5D2899F-D38E-47E5-8C3C-7E9D564B93E8}" dt="2020-09-16T09:15:36.606" v="265" actId="478"/>
          <ac:spMkLst>
            <pc:docMk/>
            <pc:sldMk cId="2458282983" sldId="491"/>
            <ac:spMk id="3" creationId="{94EEF451-A482-4EF3-9209-3CE322931DA5}"/>
          </ac:spMkLst>
        </pc:spChg>
        <pc:spChg chg="add mod">
          <ac:chgData name="Phibion Makuwerere" userId="6df393b4-4369-444b-9dce-4152c12d2ddb" providerId="ADAL" clId="{E5D2899F-D38E-47E5-8C3C-7E9D564B93E8}" dt="2020-09-16T12:47:58.885" v="4207" actId="20577"/>
          <ac:spMkLst>
            <pc:docMk/>
            <pc:sldMk cId="2458282983" sldId="491"/>
            <ac:spMk id="8" creationId="{9404C86A-2327-46BF-A8C2-345D5B7E4F80}"/>
          </ac:spMkLst>
        </pc:spChg>
        <pc:spChg chg="mod">
          <ac:chgData name="Phibion Makuwerere" userId="6df393b4-4369-444b-9dce-4152c12d2ddb" providerId="ADAL" clId="{E5D2899F-D38E-47E5-8C3C-7E9D564B93E8}" dt="2020-09-16T09:14:44.319" v="260" actId="20577"/>
          <ac:spMkLst>
            <pc:docMk/>
            <pc:sldMk cId="2458282983" sldId="491"/>
            <ac:spMk id="10" creationId="{4F74E09E-1D46-0C43-B805-A848D2B45EEF}"/>
          </ac:spMkLst>
        </pc:spChg>
      </pc:sldChg>
      <pc:sldChg chg="del">
        <pc:chgData name="Phibion Makuwerere" userId="6df393b4-4369-444b-9dce-4152c12d2ddb" providerId="ADAL" clId="{E5D2899F-D38E-47E5-8C3C-7E9D564B93E8}" dt="2020-09-16T12:29:59.960" v="3883" actId="2696"/>
        <pc:sldMkLst>
          <pc:docMk/>
          <pc:sldMk cId="2328401721" sldId="502"/>
        </pc:sldMkLst>
      </pc:sldChg>
      <pc:sldChg chg="del">
        <pc:chgData name="Phibion Makuwerere" userId="6df393b4-4369-444b-9dce-4152c12d2ddb" providerId="ADAL" clId="{E5D2899F-D38E-47E5-8C3C-7E9D564B93E8}" dt="2020-09-16T12:25:54.143" v="3857" actId="2696"/>
        <pc:sldMkLst>
          <pc:docMk/>
          <pc:sldMk cId="3952781154" sldId="508"/>
        </pc:sldMkLst>
      </pc:sldChg>
      <pc:sldChg chg="del">
        <pc:chgData name="Phibion Makuwerere" userId="6df393b4-4369-444b-9dce-4152c12d2ddb" providerId="ADAL" clId="{E5D2899F-D38E-47E5-8C3C-7E9D564B93E8}" dt="2020-09-16T12:30:08.034" v="3884" actId="2696"/>
        <pc:sldMkLst>
          <pc:docMk/>
          <pc:sldMk cId="2389980438" sldId="509"/>
        </pc:sldMkLst>
      </pc:sldChg>
      <pc:sldChg chg="del">
        <pc:chgData name="Phibion Makuwerere" userId="6df393b4-4369-444b-9dce-4152c12d2ddb" providerId="ADAL" clId="{E5D2899F-D38E-47E5-8C3C-7E9D564B93E8}" dt="2020-09-16T12:25:03.667" v="3837" actId="2696"/>
        <pc:sldMkLst>
          <pc:docMk/>
          <pc:sldMk cId="4144049860" sldId="510"/>
        </pc:sldMkLst>
      </pc:sldChg>
      <pc:sldChg chg="del">
        <pc:chgData name="Phibion Makuwerere" userId="6df393b4-4369-444b-9dce-4152c12d2ddb" providerId="ADAL" clId="{E5D2899F-D38E-47E5-8C3C-7E9D564B93E8}" dt="2020-09-16T12:30:40.416" v="3892" actId="2696"/>
        <pc:sldMkLst>
          <pc:docMk/>
          <pc:sldMk cId="1752696046" sldId="511"/>
        </pc:sldMkLst>
      </pc:sldChg>
      <pc:sldChg chg="del">
        <pc:chgData name="Phibion Makuwerere" userId="6df393b4-4369-444b-9dce-4152c12d2ddb" providerId="ADAL" clId="{E5D2899F-D38E-47E5-8C3C-7E9D564B93E8}" dt="2020-09-16T12:30:37.807" v="3891" actId="2696"/>
        <pc:sldMkLst>
          <pc:docMk/>
          <pc:sldMk cId="1861584580" sldId="512"/>
        </pc:sldMkLst>
      </pc:sldChg>
      <pc:sldChg chg="del">
        <pc:chgData name="Phibion Makuwerere" userId="6df393b4-4369-444b-9dce-4152c12d2ddb" providerId="ADAL" clId="{E5D2899F-D38E-47E5-8C3C-7E9D564B93E8}" dt="2020-09-16T12:30:35.178" v="3890" actId="2696"/>
        <pc:sldMkLst>
          <pc:docMk/>
          <pc:sldMk cId="104663492" sldId="513"/>
        </pc:sldMkLst>
      </pc:sldChg>
      <pc:sldChg chg="del">
        <pc:chgData name="Phibion Makuwerere" userId="6df393b4-4369-444b-9dce-4152c12d2ddb" providerId="ADAL" clId="{E5D2899F-D38E-47E5-8C3C-7E9D564B93E8}" dt="2020-09-16T12:30:32.343" v="3889" actId="2696"/>
        <pc:sldMkLst>
          <pc:docMk/>
          <pc:sldMk cId="4089442220" sldId="514"/>
        </pc:sldMkLst>
      </pc:sldChg>
      <pc:sldChg chg="del">
        <pc:chgData name="Phibion Makuwerere" userId="6df393b4-4369-444b-9dce-4152c12d2ddb" providerId="ADAL" clId="{E5D2899F-D38E-47E5-8C3C-7E9D564B93E8}" dt="2020-09-16T12:28:55.795" v="3873" actId="2696"/>
        <pc:sldMkLst>
          <pc:docMk/>
          <pc:sldMk cId="183411841" sldId="515"/>
        </pc:sldMkLst>
      </pc:sldChg>
      <pc:sldChg chg="del">
        <pc:chgData name="Phibion Makuwerere" userId="6df393b4-4369-444b-9dce-4152c12d2ddb" providerId="ADAL" clId="{E5D2899F-D38E-47E5-8C3C-7E9D564B93E8}" dt="2020-09-16T12:29:55.897" v="3882" actId="2696"/>
        <pc:sldMkLst>
          <pc:docMk/>
          <pc:sldMk cId="1059458989" sldId="516"/>
        </pc:sldMkLst>
      </pc:sldChg>
      <pc:sldChg chg="del">
        <pc:chgData name="Phibion Makuwerere" userId="6df393b4-4369-444b-9dce-4152c12d2ddb" providerId="ADAL" clId="{E5D2899F-D38E-47E5-8C3C-7E9D564B93E8}" dt="2020-09-16T12:29:50.528" v="3881" actId="2696"/>
        <pc:sldMkLst>
          <pc:docMk/>
          <pc:sldMk cId="3610016942" sldId="517"/>
        </pc:sldMkLst>
      </pc:sldChg>
      <pc:sldChg chg="del">
        <pc:chgData name="Phibion Makuwerere" userId="6df393b4-4369-444b-9dce-4152c12d2ddb" providerId="ADAL" clId="{E5D2899F-D38E-47E5-8C3C-7E9D564B93E8}" dt="2020-09-16T12:29:22.850" v="3875" actId="2696"/>
        <pc:sldMkLst>
          <pc:docMk/>
          <pc:sldMk cId="597749894" sldId="518"/>
        </pc:sldMkLst>
      </pc:sldChg>
      <pc:sldChg chg="del">
        <pc:chgData name="Phibion Makuwerere" userId="6df393b4-4369-444b-9dce-4152c12d2ddb" providerId="ADAL" clId="{E5D2899F-D38E-47E5-8C3C-7E9D564B93E8}" dt="2020-09-16T12:29:07.897" v="3874" actId="2696"/>
        <pc:sldMkLst>
          <pc:docMk/>
          <pc:sldMk cId="1116979720" sldId="519"/>
        </pc:sldMkLst>
      </pc:sldChg>
      <pc:sldChg chg="del">
        <pc:chgData name="Phibion Makuwerere" userId="6df393b4-4369-444b-9dce-4152c12d2ddb" providerId="ADAL" clId="{E5D2899F-D38E-47E5-8C3C-7E9D564B93E8}" dt="2020-09-16T12:29:47.527" v="3880" actId="2696"/>
        <pc:sldMkLst>
          <pc:docMk/>
          <pc:sldMk cId="2937397935" sldId="520"/>
        </pc:sldMkLst>
      </pc:sldChg>
      <pc:sldChg chg="del">
        <pc:chgData name="Phibion Makuwerere" userId="6df393b4-4369-444b-9dce-4152c12d2ddb" providerId="ADAL" clId="{E5D2899F-D38E-47E5-8C3C-7E9D564B93E8}" dt="2020-09-16T12:29:42.476" v="3878" actId="2696"/>
        <pc:sldMkLst>
          <pc:docMk/>
          <pc:sldMk cId="1050312719" sldId="521"/>
        </pc:sldMkLst>
      </pc:sldChg>
      <pc:sldChg chg="del">
        <pc:chgData name="Phibion Makuwerere" userId="6df393b4-4369-444b-9dce-4152c12d2ddb" providerId="ADAL" clId="{E5D2899F-D38E-47E5-8C3C-7E9D564B93E8}" dt="2020-09-16T12:30:11.586" v="3885" actId="2696"/>
        <pc:sldMkLst>
          <pc:docMk/>
          <pc:sldMk cId="2806789840" sldId="522"/>
        </pc:sldMkLst>
      </pc:sldChg>
      <pc:sldChg chg="del">
        <pc:chgData name="Phibion Makuwerere" userId="6df393b4-4369-444b-9dce-4152c12d2ddb" providerId="ADAL" clId="{E5D2899F-D38E-47E5-8C3C-7E9D564B93E8}" dt="2020-09-16T12:29:44.519" v="3879" actId="2696"/>
        <pc:sldMkLst>
          <pc:docMk/>
          <pc:sldMk cId="1268156384" sldId="523"/>
        </pc:sldMkLst>
      </pc:sldChg>
      <pc:sldChg chg="del">
        <pc:chgData name="Phibion Makuwerere" userId="6df393b4-4369-444b-9dce-4152c12d2ddb" providerId="ADAL" clId="{E5D2899F-D38E-47E5-8C3C-7E9D564B93E8}" dt="2020-09-16T12:28:48.489" v="3872" actId="2696"/>
        <pc:sldMkLst>
          <pc:docMk/>
          <pc:sldMk cId="4008170571" sldId="524"/>
        </pc:sldMkLst>
      </pc:sldChg>
      <pc:sldChg chg="del">
        <pc:chgData name="Phibion Makuwerere" userId="6df393b4-4369-444b-9dce-4152c12d2ddb" providerId="ADAL" clId="{E5D2899F-D38E-47E5-8C3C-7E9D564B93E8}" dt="2020-09-16T12:28:42.107" v="3871" actId="2696"/>
        <pc:sldMkLst>
          <pc:docMk/>
          <pc:sldMk cId="2729773505" sldId="525"/>
        </pc:sldMkLst>
      </pc:sldChg>
      <pc:sldChg chg="del">
        <pc:chgData name="Phibion Makuwerere" userId="6df393b4-4369-444b-9dce-4152c12d2ddb" providerId="ADAL" clId="{E5D2899F-D38E-47E5-8C3C-7E9D564B93E8}" dt="2020-09-16T12:26:30.272" v="3859" actId="2696"/>
        <pc:sldMkLst>
          <pc:docMk/>
          <pc:sldMk cId="2432585289" sldId="526"/>
        </pc:sldMkLst>
      </pc:sldChg>
      <pc:sldChg chg="del">
        <pc:chgData name="Phibion Makuwerere" userId="6df393b4-4369-444b-9dce-4152c12d2ddb" providerId="ADAL" clId="{E5D2899F-D38E-47E5-8C3C-7E9D564B93E8}" dt="2020-09-16T12:28:36.162" v="3869" actId="2696"/>
        <pc:sldMkLst>
          <pc:docMk/>
          <pc:sldMk cId="1709503608" sldId="527"/>
        </pc:sldMkLst>
      </pc:sldChg>
      <pc:sldChg chg="del">
        <pc:chgData name="Phibion Makuwerere" userId="6df393b4-4369-444b-9dce-4152c12d2ddb" providerId="ADAL" clId="{E5D2899F-D38E-47E5-8C3C-7E9D564B93E8}" dt="2020-09-16T12:28:31.449" v="3868" actId="2696"/>
        <pc:sldMkLst>
          <pc:docMk/>
          <pc:sldMk cId="3962415552" sldId="528"/>
        </pc:sldMkLst>
      </pc:sldChg>
      <pc:sldChg chg="del">
        <pc:chgData name="Phibion Makuwerere" userId="6df393b4-4369-444b-9dce-4152c12d2ddb" providerId="ADAL" clId="{E5D2899F-D38E-47E5-8C3C-7E9D564B93E8}" dt="2020-09-16T12:28:28.183" v="3867" actId="2696"/>
        <pc:sldMkLst>
          <pc:docMk/>
          <pc:sldMk cId="2721870472" sldId="530"/>
        </pc:sldMkLst>
      </pc:sldChg>
      <pc:sldChg chg="del">
        <pc:chgData name="Phibion Makuwerere" userId="6df393b4-4369-444b-9dce-4152c12d2ddb" providerId="ADAL" clId="{E5D2899F-D38E-47E5-8C3C-7E9D564B93E8}" dt="2020-09-16T12:28:39.054" v="3870" actId="2696"/>
        <pc:sldMkLst>
          <pc:docMk/>
          <pc:sldMk cId="701576579" sldId="531"/>
        </pc:sldMkLst>
      </pc:sldChg>
      <pc:sldChg chg="del">
        <pc:chgData name="Phibion Makuwerere" userId="6df393b4-4369-444b-9dce-4152c12d2ddb" providerId="ADAL" clId="{E5D2899F-D38E-47E5-8C3C-7E9D564B93E8}" dt="2020-09-16T12:27:02.076" v="3862" actId="2696"/>
        <pc:sldMkLst>
          <pc:docMk/>
          <pc:sldMk cId="2634120362" sldId="532"/>
        </pc:sldMkLst>
      </pc:sldChg>
      <pc:sldChg chg="del">
        <pc:chgData name="Phibion Makuwerere" userId="6df393b4-4369-444b-9dce-4152c12d2ddb" providerId="ADAL" clId="{E5D2899F-D38E-47E5-8C3C-7E9D564B93E8}" dt="2020-09-16T12:28:22.005" v="3865" actId="2696"/>
        <pc:sldMkLst>
          <pc:docMk/>
          <pc:sldMk cId="3669535382" sldId="533"/>
        </pc:sldMkLst>
      </pc:sldChg>
      <pc:sldChg chg="del">
        <pc:chgData name="Phibion Makuwerere" userId="6df393b4-4369-444b-9dce-4152c12d2ddb" providerId="ADAL" clId="{E5D2899F-D38E-47E5-8C3C-7E9D564B93E8}" dt="2020-09-16T12:27:18.728" v="3863" actId="2696"/>
        <pc:sldMkLst>
          <pc:docMk/>
          <pc:sldMk cId="84764185" sldId="539"/>
        </pc:sldMkLst>
      </pc:sldChg>
      <pc:sldChg chg="del">
        <pc:chgData name="Phibion Makuwerere" userId="6df393b4-4369-444b-9dce-4152c12d2ddb" providerId="ADAL" clId="{E5D2899F-D38E-47E5-8C3C-7E9D564B93E8}" dt="2020-09-16T12:26:46.008" v="3861" actId="2696"/>
        <pc:sldMkLst>
          <pc:docMk/>
          <pc:sldMk cId="204307002" sldId="540"/>
        </pc:sldMkLst>
      </pc:sldChg>
      <pc:sldChg chg="del">
        <pc:chgData name="Phibion Makuwerere" userId="6df393b4-4369-444b-9dce-4152c12d2ddb" providerId="ADAL" clId="{E5D2899F-D38E-47E5-8C3C-7E9D564B93E8}" dt="2020-09-16T12:26:38.657" v="3860" actId="2696"/>
        <pc:sldMkLst>
          <pc:docMk/>
          <pc:sldMk cId="896295805" sldId="541"/>
        </pc:sldMkLst>
      </pc:sldChg>
      <pc:sldChg chg="modSp add mod">
        <pc:chgData name="Phibion Makuwerere" userId="6df393b4-4369-444b-9dce-4152c12d2ddb" providerId="ADAL" clId="{E5D2899F-D38E-47E5-8C3C-7E9D564B93E8}" dt="2020-09-16T12:56:38.714" v="4452" actId="20577"/>
        <pc:sldMkLst>
          <pc:docMk/>
          <pc:sldMk cId="2708968160" sldId="542"/>
        </pc:sldMkLst>
        <pc:spChg chg="mod">
          <ac:chgData name="Phibion Makuwerere" userId="6df393b4-4369-444b-9dce-4152c12d2ddb" providerId="ADAL" clId="{E5D2899F-D38E-47E5-8C3C-7E9D564B93E8}" dt="2020-09-16T10:05:19.885" v="1007" actId="20577"/>
          <ac:spMkLst>
            <pc:docMk/>
            <pc:sldMk cId="2708968160" sldId="542"/>
            <ac:spMk id="2" creationId="{00000000-0000-0000-0000-000000000000}"/>
          </ac:spMkLst>
        </pc:spChg>
        <pc:spChg chg="mod">
          <ac:chgData name="Phibion Makuwerere" userId="6df393b4-4369-444b-9dce-4152c12d2ddb" providerId="ADAL" clId="{E5D2899F-D38E-47E5-8C3C-7E9D564B93E8}" dt="2020-09-16T12:56:38.714" v="4452" actId="20577"/>
          <ac:spMkLst>
            <pc:docMk/>
            <pc:sldMk cId="2708968160" sldId="542"/>
            <ac:spMk id="3" creationId="{00000000-0000-0000-0000-000000000000}"/>
          </ac:spMkLst>
        </pc:spChg>
      </pc:sldChg>
      <pc:sldChg chg="modSp add mod">
        <pc:chgData name="Phibion Makuwerere" userId="6df393b4-4369-444b-9dce-4152c12d2ddb" providerId="ADAL" clId="{E5D2899F-D38E-47E5-8C3C-7E9D564B93E8}" dt="2020-09-16T10:36:00.271" v="2172" actId="20577"/>
        <pc:sldMkLst>
          <pc:docMk/>
          <pc:sldMk cId="1850729526" sldId="543"/>
        </pc:sldMkLst>
        <pc:spChg chg="mod">
          <ac:chgData name="Phibion Makuwerere" userId="6df393b4-4369-444b-9dce-4152c12d2ddb" providerId="ADAL" clId="{E5D2899F-D38E-47E5-8C3C-7E9D564B93E8}" dt="2020-09-16T10:21:36.666" v="1527" actId="255"/>
          <ac:spMkLst>
            <pc:docMk/>
            <pc:sldMk cId="1850729526" sldId="543"/>
            <ac:spMk id="2" creationId="{00000000-0000-0000-0000-000000000000}"/>
          </ac:spMkLst>
        </pc:spChg>
        <pc:spChg chg="mod">
          <ac:chgData name="Phibion Makuwerere" userId="6df393b4-4369-444b-9dce-4152c12d2ddb" providerId="ADAL" clId="{E5D2899F-D38E-47E5-8C3C-7E9D564B93E8}" dt="2020-09-16T10:36:00.271" v="2172" actId="20577"/>
          <ac:spMkLst>
            <pc:docMk/>
            <pc:sldMk cId="1850729526" sldId="543"/>
            <ac:spMk id="3" creationId="{00000000-0000-0000-0000-000000000000}"/>
          </ac:spMkLst>
        </pc:spChg>
      </pc:sldChg>
      <pc:sldChg chg="modSp add mod">
        <pc:chgData name="Phibion Makuwerere" userId="6df393b4-4369-444b-9dce-4152c12d2ddb" providerId="ADAL" clId="{E5D2899F-D38E-47E5-8C3C-7E9D564B93E8}" dt="2020-09-16T11:23:47.717" v="2422" actId="20577"/>
        <pc:sldMkLst>
          <pc:docMk/>
          <pc:sldMk cId="705961864" sldId="544"/>
        </pc:sldMkLst>
        <pc:spChg chg="mod">
          <ac:chgData name="Phibion Makuwerere" userId="6df393b4-4369-444b-9dce-4152c12d2ddb" providerId="ADAL" clId="{E5D2899F-D38E-47E5-8C3C-7E9D564B93E8}" dt="2020-09-16T11:23:47.717" v="2422" actId="20577"/>
          <ac:spMkLst>
            <pc:docMk/>
            <pc:sldMk cId="705961864" sldId="544"/>
            <ac:spMk id="2" creationId="{00000000-0000-0000-0000-000000000000}"/>
          </ac:spMkLst>
        </pc:spChg>
        <pc:spChg chg="mod">
          <ac:chgData name="Phibion Makuwerere" userId="6df393b4-4369-444b-9dce-4152c12d2ddb" providerId="ADAL" clId="{E5D2899F-D38E-47E5-8C3C-7E9D564B93E8}" dt="2020-09-16T10:46:06.459" v="2390" actId="20577"/>
          <ac:spMkLst>
            <pc:docMk/>
            <pc:sldMk cId="705961864" sldId="544"/>
            <ac:spMk id="3" creationId="{00000000-0000-0000-0000-000000000000}"/>
          </ac:spMkLst>
        </pc:spChg>
      </pc:sldChg>
      <pc:sldChg chg="modSp add del mod ord">
        <pc:chgData name="Phibion Makuwerere" userId="6df393b4-4369-444b-9dce-4152c12d2ddb" providerId="ADAL" clId="{E5D2899F-D38E-47E5-8C3C-7E9D564B93E8}" dt="2020-09-16T11:36:48.023" v="2832" actId="2696"/>
        <pc:sldMkLst>
          <pc:docMk/>
          <pc:sldMk cId="1348947142" sldId="545"/>
        </pc:sldMkLst>
        <pc:spChg chg="mod">
          <ac:chgData name="Phibion Makuwerere" userId="6df393b4-4369-444b-9dce-4152c12d2ddb" providerId="ADAL" clId="{E5D2899F-D38E-47E5-8C3C-7E9D564B93E8}" dt="2020-09-16T11:31:48.118" v="2630" actId="20577"/>
          <ac:spMkLst>
            <pc:docMk/>
            <pc:sldMk cId="1348947142" sldId="545"/>
            <ac:spMk id="2" creationId="{00000000-0000-0000-0000-000000000000}"/>
          </ac:spMkLst>
        </pc:spChg>
        <pc:spChg chg="mod">
          <ac:chgData name="Phibion Makuwerere" userId="6df393b4-4369-444b-9dce-4152c12d2ddb" providerId="ADAL" clId="{E5D2899F-D38E-47E5-8C3C-7E9D564B93E8}" dt="2020-09-16T11:33:47.564" v="2720" actId="20577"/>
          <ac:spMkLst>
            <pc:docMk/>
            <pc:sldMk cId="1348947142" sldId="545"/>
            <ac:spMk id="3" creationId="{00000000-0000-0000-0000-000000000000}"/>
          </ac:spMkLst>
        </pc:spChg>
      </pc:sldChg>
      <pc:sldChg chg="addSp delSp modSp add del mod modNotesTx">
        <pc:chgData name="Phibion Makuwerere" userId="6df393b4-4369-444b-9dce-4152c12d2ddb" providerId="ADAL" clId="{E5D2899F-D38E-47E5-8C3C-7E9D564B93E8}" dt="2020-09-16T12:17:04.002" v="3588" actId="20577"/>
        <pc:sldMkLst>
          <pc:docMk/>
          <pc:sldMk cId="3733629491" sldId="546"/>
        </pc:sldMkLst>
        <pc:spChg chg="del mod">
          <ac:chgData name="Phibion Makuwerere" userId="6df393b4-4369-444b-9dce-4152c12d2ddb" providerId="ADAL" clId="{E5D2899F-D38E-47E5-8C3C-7E9D564B93E8}" dt="2020-09-16T11:46:38.603" v="2840"/>
          <ac:spMkLst>
            <pc:docMk/>
            <pc:sldMk cId="3733629491" sldId="546"/>
            <ac:spMk id="3" creationId="{00000000-0000-0000-0000-000000000000}"/>
          </ac:spMkLst>
        </pc:spChg>
        <pc:graphicFrameChg chg="add mod">
          <ac:chgData name="Phibion Makuwerere" userId="6df393b4-4369-444b-9dce-4152c12d2ddb" providerId="ADAL" clId="{E5D2899F-D38E-47E5-8C3C-7E9D564B93E8}" dt="2020-09-16T11:48:25.197" v="2861" actId="255"/>
          <ac:graphicFrameMkLst>
            <pc:docMk/>
            <pc:sldMk cId="3733629491" sldId="546"/>
            <ac:graphicFrameMk id="8" creationId="{F27C464F-1A30-4840-8028-A0F76D6E5D70}"/>
          </ac:graphicFrameMkLst>
        </pc:graphicFrameChg>
      </pc:sldChg>
      <pc:sldChg chg="modSp add del mod">
        <pc:chgData name="Phibion Makuwerere" userId="6df393b4-4369-444b-9dce-4152c12d2ddb" providerId="ADAL" clId="{E5D2899F-D38E-47E5-8C3C-7E9D564B93E8}" dt="2020-09-16T12:38:04.310" v="3980" actId="2696"/>
        <pc:sldMkLst>
          <pc:docMk/>
          <pc:sldMk cId="929034529" sldId="547"/>
        </pc:sldMkLst>
        <pc:spChg chg="mod">
          <ac:chgData name="Phibion Makuwerere" userId="6df393b4-4369-444b-9dce-4152c12d2ddb" providerId="ADAL" clId="{E5D2899F-D38E-47E5-8C3C-7E9D564B93E8}" dt="2020-09-16T11:49:16.759" v="2862"/>
          <ac:spMkLst>
            <pc:docMk/>
            <pc:sldMk cId="929034529" sldId="547"/>
            <ac:spMk id="2" creationId="{00000000-0000-0000-0000-000000000000}"/>
          </ac:spMkLst>
        </pc:spChg>
        <pc:spChg chg="mod">
          <ac:chgData name="Phibion Makuwerere" userId="6df393b4-4369-444b-9dce-4152c12d2ddb" providerId="ADAL" clId="{E5D2899F-D38E-47E5-8C3C-7E9D564B93E8}" dt="2020-09-16T11:49:28.959" v="2864" actId="6549"/>
          <ac:spMkLst>
            <pc:docMk/>
            <pc:sldMk cId="929034529" sldId="547"/>
            <ac:spMk id="3" creationId="{00000000-0000-0000-0000-000000000000}"/>
          </ac:spMkLst>
        </pc:spChg>
      </pc:sldChg>
      <pc:sldChg chg="addSp modSp add mod modNotesTx">
        <pc:chgData name="Phibion Makuwerere" userId="6df393b4-4369-444b-9dce-4152c12d2ddb" providerId="ADAL" clId="{E5D2899F-D38E-47E5-8C3C-7E9D564B93E8}" dt="2020-09-16T12:54:16.920" v="4441" actId="20577"/>
        <pc:sldMkLst>
          <pc:docMk/>
          <pc:sldMk cId="123917752" sldId="548"/>
        </pc:sldMkLst>
        <pc:spChg chg="mod">
          <ac:chgData name="Phibion Makuwerere" userId="6df393b4-4369-444b-9dce-4152c12d2ddb" providerId="ADAL" clId="{E5D2899F-D38E-47E5-8C3C-7E9D564B93E8}" dt="2020-09-16T11:50:38.204" v="2887" actId="20577"/>
          <ac:spMkLst>
            <pc:docMk/>
            <pc:sldMk cId="123917752" sldId="548"/>
            <ac:spMk id="2" creationId="{00000000-0000-0000-0000-000000000000}"/>
          </ac:spMkLst>
        </pc:spChg>
        <pc:spChg chg="mod">
          <ac:chgData name="Phibion Makuwerere" userId="6df393b4-4369-444b-9dce-4152c12d2ddb" providerId="ADAL" clId="{E5D2899F-D38E-47E5-8C3C-7E9D564B93E8}" dt="2020-09-16T12:54:16.920" v="4441" actId="20577"/>
          <ac:spMkLst>
            <pc:docMk/>
            <pc:sldMk cId="123917752" sldId="548"/>
            <ac:spMk id="3" creationId="{00000000-0000-0000-0000-000000000000}"/>
          </ac:spMkLst>
        </pc:spChg>
        <pc:graphicFrameChg chg="add mod modGraphic">
          <ac:chgData name="Phibion Makuwerere" userId="6df393b4-4369-444b-9dce-4152c12d2ddb" providerId="ADAL" clId="{E5D2899F-D38E-47E5-8C3C-7E9D564B93E8}" dt="2020-09-16T12:19:12.509" v="3599" actId="1076"/>
          <ac:graphicFrameMkLst>
            <pc:docMk/>
            <pc:sldMk cId="123917752" sldId="548"/>
            <ac:graphicFrameMk id="4" creationId="{BB8C3A5E-BA3F-4DAE-AD46-D0D9B210F4F4}"/>
          </ac:graphicFrameMkLst>
        </pc:graphicFrameChg>
      </pc:sldChg>
      <pc:sldChg chg="modSp add mod">
        <pc:chgData name="Phibion Makuwerere" userId="6df393b4-4369-444b-9dce-4152c12d2ddb" providerId="ADAL" clId="{E5D2899F-D38E-47E5-8C3C-7E9D564B93E8}" dt="2020-09-16T12:51:53.144" v="4285" actId="20577"/>
        <pc:sldMkLst>
          <pc:docMk/>
          <pc:sldMk cId="25180322" sldId="549"/>
        </pc:sldMkLst>
        <pc:spChg chg="mod">
          <ac:chgData name="Phibion Makuwerere" userId="6df393b4-4369-444b-9dce-4152c12d2ddb" providerId="ADAL" clId="{E5D2899F-D38E-47E5-8C3C-7E9D564B93E8}" dt="2020-09-16T12:00:25.845" v="3134" actId="20577"/>
          <ac:spMkLst>
            <pc:docMk/>
            <pc:sldMk cId="25180322" sldId="549"/>
            <ac:spMk id="2" creationId="{00000000-0000-0000-0000-000000000000}"/>
          </ac:spMkLst>
        </pc:spChg>
        <pc:spChg chg="mod">
          <ac:chgData name="Phibion Makuwerere" userId="6df393b4-4369-444b-9dce-4152c12d2ddb" providerId="ADAL" clId="{E5D2899F-D38E-47E5-8C3C-7E9D564B93E8}" dt="2020-09-16T12:51:53.144" v="4285" actId="20577"/>
          <ac:spMkLst>
            <pc:docMk/>
            <pc:sldMk cId="25180322" sldId="549"/>
            <ac:spMk id="3" creationId="{00000000-0000-0000-0000-000000000000}"/>
          </ac:spMkLst>
        </pc:spChg>
      </pc:sldChg>
      <pc:sldChg chg="modSp add mod">
        <pc:chgData name="Phibion Makuwerere" userId="6df393b4-4369-444b-9dce-4152c12d2ddb" providerId="ADAL" clId="{E5D2899F-D38E-47E5-8C3C-7E9D564B93E8}" dt="2020-09-16T12:52:36.284" v="4334" actId="20577"/>
        <pc:sldMkLst>
          <pc:docMk/>
          <pc:sldMk cId="3036220813" sldId="550"/>
        </pc:sldMkLst>
        <pc:spChg chg="mod">
          <ac:chgData name="Phibion Makuwerere" userId="6df393b4-4369-444b-9dce-4152c12d2ddb" providerId="ADAL" clId="{E5D2899F-D38E-47E5-8C3C-7E9D564B93E8}" dt="2020-09-16T12:06:53.342" v="3270" actId="20577"/>
          <ac:spMkLst>
            <pc:docMk/>
            <pc:sldMk cId="3036220813" sldId="550"/>
            <ac:spMk id="2" creationId="{00000000-0000-0000-0000-000000000000}"/>
          </ac:spMkLst>
        </pc:spChg>
        <pc:spChg chg="mod">
          <ac:chgData name="Phibion Makuwerere" userId="6df393b4-4369-444b-9dce-4152c12d2ddb" providerId="ADAL" clId="{E5D2899F-D38E-47E5-8C3C-7E9D564B93E8}" dt="2020-09-16T12:52:36.284" v="4334" actId="20577"/>
          <ac:spMkLst>
            <pc:docMk/>
            <pc:sldMk cId="3036220813" sldId="550"/>
            <ac:spMk id="3" creationId="{00000000-0000-0000-0000-000000000000}"/>
          </ac:spMkLst>
        </pc:spChg>
      </pc:sldChg>
      <pc:sldChg chg="modSp add mod">
        <pc:chgData name="Phibion Makuwerere" userId="6df393b4-4369-444b-9dce-4152c12d2ddb" providerId="ADAL" clId="{E5D2899F-D38E-47E5-8C3C-7E9D564B93E8}" dt="2020-09-16T12:49:34.627" v="4232" actId="20577"/>
        <pc:sldMkLst>
          <pc:docMk/>
          <pc:sldMk cId="1210101955" sldId="551"/>
        </pc:sldMkLst>
        <pc:spChg chg="mod">
          <ac:chgData name="Phibion Makuwerere" userId="6df393b4-4369-444b-9dce-4152c12d2ddb" providerId="ADAL" clId="{E5D2899F-D38E-47E5-8C3C-7E9D564B93E8}" dt="2020-09-16T12:07:35.537" v="3281" actId="20577"/>
          <ac:spMkLst>
            <pc:docMk/>
            <pc:sldMk cId="1210101955" sldId="551"/>
            <ac:spMk id="2" creationId="{00000000-0000-0000-0000-000000000000}"/>
          </ac:spMkLst>
        </pc:spChg>
        <pc:spChg chg="mod">
          <ac:chgData name="Phibion Makuwerere" userId="6df393b4-4369-444b-9dce-4152c12d2ddb" providerId="ADAL" clId="{E5D2899F-D38E-47E5-8C3C-7E9D564B93E8}" dt="2020-09-16T12:49:34.627" v="4232" actId="20577"/>
          <ac:spMkLst>
            <pc:docMk/>
            <pc:sldMk cId="1210101955" sldId="551"/>
            <ac:spMk id="3" creationId="{00000000-0000-0000-0000-000000000000}"/>
          </ac:spMkLst>
        </pc:spChg>
      </pc:sldChg>
      <pc:sldChg chg="add del">
        <pc:chgData name="Phibion Makuwerere" userId="6df393b4-4369-444b-9dce-4152c12d2ddb" providerId="ADAL" clId="{E5D2899F-D38E-47E5-8C3C-7E9D564B93E8}" dt="2020-09-16T12:20:05.416" v="3601" actId="2696"/>
        <pc:sldMkLst>
          <pc:docMk/>
          <pc:sldMk cId="1271709122" sldId="552"/>
        </pc:sldMkLst>
      </pc:sldChg>
      <pc:sldChg chg="modSp add mod ord">
        <pc:chgData name="Phibion Makuwerere" userId="6df393b4-4369-444b-9dce-4152c12d2ddb" providerId="ADAL" clId="{E5D2899F-D38E-47E5-8C3C-7E9D564B93E8}" dt="2020-09-16T12:32:17.243" v="3936" actId="20577"/>
        <pc:sldMkLst>
          <pc:docMk/>
          <pc:sldMk cId="4158961400" sldId="552"/>
        </pc:sldMkLst>
        <pc:spChg chg="mod">
          <ac:chgData name="Phibion Makuwerere" userId="6df393b4-4369-444b-9dce-4152c12d2ddb" providerId="ADAL" clId="{E5D2899F-D38E-47E5-8C3C-7E9D564B93E8}" dt="2020-09-16T12:21:41.550" v="3681" actId="1037"/>
          <ac:spMkLst>
            <pc:docMk/>
            <pc:sldMk cId="4158961400" sldId="552"/>
            <ac:spMk id="2" creationId="{00000000-0000-0000-0000-000000000000}"/>
          </ac:spMkLst>
        </pc:spChg>
        <pc:spChg chg="mod">
          <ac:chgData name="Phibion Makuwerere" userId="6df393b4-4369-444b-9dce-4152c12d2ddb" providerId="ADAL" clId="{E5D2899F-D38E-47E5-8C3C-7E9D564B93E8}" dt="2020-09-16T12:32:17.243" v="3936" actId="20577"/>
          <ac:spMkLst>
            <pc:docMk/>
            <pc:sldMk cId="4158961400" sldId="552"/>
            <ac:spMk id="3" creationId="{00000000-0000-0000-0000-000000000000}"/>
          </ac:spMkLst>
        </pc:spChg>
      </pc:sldChg>
      <pc:sldChg chg="add del">
        <pc:chgData name="Phibion Makuwerere" userId="6df393b4-4369-444b-9dce-4152c12d2ddb" providerId="ADAL" clId="{E5D2899F-D38E-47E5-8C3C-7E9D564B93E8}" dt="2020-09-16T12:29:38.903" v="3877" actId="2696"/>
        <pc:sldMkLst>
          <pc:docMk/>
          <pc:sldMk cId="2288013062" sldId="553"/>
        </pc:sldMkLst>
      </pc:sldChg>
    </pc:docChg>
  </pc:docChgLst>
  <pc:docChgLst>
    <pc:chgData name="Phibion Makuwerere" userId="6df393b4-4369-444b-9dce-4152c12d2ddb" providerId="ADAL" clId="{59A0918A-C2B7-3647-A0DA-D08BC645FB23}"/>
    <pc:docChg chg="modSld">
      <pc:chgData name="Phibion Makuwerere" userId="6df393b4-4369-444b-9dce-4152c12d2ddb" providerId="ADAL" clId="{59A0918A-C2B7-3647-A0DA-D08BC645FB23}" dt="2020-11-05T01:25:43.657" v="10" actId="20577"/>
      <pc:docMkLst>
        <pc:docMk/>
      </pc:docMkLst>
      <pc:sldChg chg="modSp">
        <pc:chgData name="Phibion Makuwerere" userId="6df393b4-4369-444b-9dce-4152c12d2ddb" providerId="ADAL" clId="{59A0918A-C2B7-3647-A0DA-D08BC645FB23}" dt="2020-11-05T01:25:43.657" v="10" actId="20577"/>
        <pc:sldMkLst>
          <pc:docMk/>
          <pc:sldMk cId="3580323144" sldId="560"/>
        </pc:sldMkLst>
        <pc:spChg chg="mod">
          <ac:chgData name="Phibion Makuwerere" userId="6df393b4-4369-444b-9dce-4152c12d2ddb" providerId="ADAL" clId="{59A0918A-C2B7-3647-A0DA-D08BC645FB23}" dt="2020-11-05T01:25:43.657" v="10" actId="20577"/>
          <ac:spMkLst>
            <pc:docMk/>
            <pc:sldMk cId="3580323144" sldId="560"/>
            <ac:spMk id="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ntellidex-my.sharepoint.com/personal/pmakuwerere_intellidex_co_za/Documents/Projects/Valuations/ETFs/EasyEquities/2020/Thursday%20presentations/5%20Nov%202020/Working%205nov%20webina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intellidex-my.sharepoint.com/personal/pmakuwerere_intellidex_co_za/Documents/Projects/Valuations/ETFs/EasyEquities/2020/Thursday%20presentations/5%20Nov%202020/Working%205nov%20webinar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intellidex-my.sharepoint.com/personal/pmakuwerere_intellidex_co_za/Documents/Projects/Valuations/ETFs/EasyEquities/2020/Thursday%20presentations/5%20Nov%202020/Working%205nov%20webina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intellidex-my.sharepoint.com/personal/pmakuwerere_intellidex_co_za/Documents/Projects/Valuations/ETFs/EasyEquities/2020/Thursday%20presentations/5%20Nov%202020/Working%205nov%20webinar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intellidex-my.sharepoint.com/personal/pmakuwerere_intellidex_co_za/Documents/Projects/Valuations/ETFs/EasyEquities/2020/Thursday%20presentations/5%20Nov%202020/NT/MTBPSexcel/MTBPS%202020%20-%20Chapter%202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intellidex-my.sharepoint.com/personal/pmakuwerere_intellidex_co_za/Documents/Projects/Valuations/ETFs/EasyEquities/2020/Thursday%20presentations/5%20Nov%202020/Working%205nov%20webinar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intellidex-my.sharepoint.com/personal/pmakuwerere_intellidex_co_za/Documents/Projects/Valuations/ETFs/EasyEquities/2020/Thursday%20presentations/5%20Nov%202020/Working%205nov%20webinar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intellidex-my.sharepoint.com/personal/pmakuwerere_intellidex_co_za/Documents/Projects/Valuations/ETFs/EasyEquities/2020/Thursday%20presentations/5%20Nov%202020/stxqua5nov20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Sheet5!$E$13</c:f>
              <c:strCache>
                <c:ptCount val="1"/>
                <c:pt idx="0">
                  <c:v>Gross debt-to-GDP ratio (RHS)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Sheet5!$D$14:$D$22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Sheet5!$E$14:$E$22</c:f>
              <c:numCache>
                <c:formatCode>0.0</c:formatCode>
                <c:ptCount val="9"/>
                <c:pt idx="0">
                  <c:v>35.063999093818133</c:v>
                </c:pt>
                <c:pt idx="1">
                  <c:v>38.584428755289231</c:v>
                </c:pt>
                <c:pt idx="2">
                  <c:v>41.125883195769134</c:v>
                </c:pt>
                <c:pt idx="3">
                  <c:v>43.844957156797172</c:v>
                </c:pt>
                <c:pt idx="4">
                  <c:v>46.54229274700208</c:v>
                </c:pt>
                <c:pt idx="5">
                  <c:v>48.948263923908215</c:v>
                </c:pt>
                <c:pt idx="6">
                  <c:v>50.52428623826971</c:v>
                </c:pt>
                <c:pt idx="7">
                  <c:v>52.987108840612898</c:v>
                </c:pt>
                <c:pt idx="8">
                  <c:v>56.626392736517182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0-4E1B-899D-156DF62FC1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9246968"/>
        <c:axId val="819243128"/>
      </c:barChart>
      <c:lineChart>
        <c:grouping val="standard"/>
        <c:varyColors val="0"/>
        <c:ser>
          <c:idx val="1"/>
          <c:order val="1"/>
          <c:tx>
            <c:strRef>
              <c:f>Sheet5!$F$13</c:f>
              <c:strCache>
                <c:ptCount val="1"/>
                <c:pt idx="0">
                  <c:v>Total investment growth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Sheet5!$D$14:$D$22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Sheet5!$F$14:$F$22</c:f>
              <c:numCache>
                <c:formatCode>_ * #,##0.0_ ;_ * \-#,##0.0_ ;_ * "-"??_ ;_ @_ </c:formatCode>
                <c:ptCount val="9"/>
                <c:pt idx="0">
                  <c:v>-1.3968087186857603</c:v>
                </c:pt>
                <c:pt idx="1">
                  <c:v>6.107738780148031</c:v>
                </c:pt>
                <c:pt idx="2">
                  <c:v>2.6406530708891651</c:v>
                </c:pt>
                <c:pt idx="3">
                  <c:v>7.1453004421221378</c:v>
                </c:pt>
                <c:pt idx="4">
                  <c:v>0.45095202097784615</c:v>
                </c:pt>
                <c:pt idx="5">
                  <c:v>1.0034502320031669</c:v>
                </c:pt>
                <c:pt idx="6">
                  <c:v>-3.0608659868425758</c:v>
                </c:pt>
                <c:pt idx="7">
                  <c:v>1.2801961104361714</c:v>
                </c:pt>
                <c:pt idx="8">
                  <c:v>-2.1511762179961869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10-4E1B-899D-156DF62FC177}"/>
            </c:ext>
          </c:extLst>
        </c:ser>
        <c:ser>
          <c:idx val="2"/>
          <c:order val="2"/>
          <c:tx>
            <c:strRef>
              <c:f>Sheet5!$G$13</c:f>
              <c:strCache>
                <c:ptCount val="1"/>
                <c:pt idx="0">
                  <c:v>Real GDP growth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Sheet5!$D$14:$D$22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Sheet5!$G$14:$G$22</c:f>
              <c:numCache>
                <c:formatCode>_ * #,##0.0_ ;_ * \-#,##0.0_ ;_ * "-"??_ ;_ @_ </c:formatCode>
                <c:ptCount val="9"/>
                <c:pt idx="0">
                  <c:v>3.2841662630560959</c:v>
                </c:pt>
                <c:pt idx="1">
                  <c:v>2.2133548084844112</c:v>
                </c:pt>
                <c:pt idx="2">
                  <c:v>2.4851979150645449</c:v>
                </c:pt>
                <c:pt idx="3">
                  <c:v>1.8469950136559932</c:v>
                </c:pt>
                <c:pt idx="4">
                  <c:v>1.1937360938008192</c:v>
                </c:pt>
                <c:pt idx="5">
                  <c:v>0.39905609458995034</c:v>
                </c:pt>
                <c:pt idx="6">
                  <c:v>1.4145812768267534</c:v>
                </c:pt>
                <c:pt idx="7">
                  <c:v>0.78701358828975454</c:v>
                </c:pt>
                <c:pt idx="8">
                  <c:v>0.15258516673803937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D10-4E1B-899D-156DF62FC1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9232248"/>
        <c:axId val="819230968"/>
      </c:lineChart>
      <c:catAx>
        <c:axId val="819232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9230968"/>
        <c:crosses val="autoZero"/>
        <c:auto val="1"/>
        <c:lblAlgn val="ctr"/>
        <c:lblOffset val="100"/>
        <c:noMultiLvlLbl val="0"/>
      </c:catAx>
      <c:valAx>
        <c:axId val="819230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.0_ ;_ * \-#,##0.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9232248"/>
        <c:crosses val="autoZero"/>
        <c:crossBetween val="between"/>
      </c:valAx>
      <c:valAx>
        <c:axId val="819243128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9246968"/>
        <c:crosses val="max"/>
        <c:crossBetween val="between"/>
      </c:valAx>
      <c:catAx>
        <c:axId val="8192469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192431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AEB9-425C-A2FB-9B918D24B459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EB9-425C-A2FB-9B918D24B459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AEB9-425C-A2FB-9B918D24B459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AEB9-425C-A2FB-9B918D24B459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AEB9-425C-A2FB-9B918D24B459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AEB9-425C-A2FB-9B918D24B459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AEB9-425C-A2FB-9B918D24B459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AEB9-425C-A2FB-9B918D24B459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AEB9-425C-A2FB-9B918D24B45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Sheet1!$B$2:$N$2</c:f>
              <c:numCache>
                <c:formatCode>General</c:formatCode>
                <c:ptCount val="1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</c:numCache>
            </c:numRef>
          </c:cat>
          <c:val>
            <c:numRef>
              <c:f>Sheet1!$B$3:$N$3</c:f>
              <c:numCache>
                <c:formatCode>_-* #,##0.0_-;\-* #,##0.0_-;_-* "-"??_-;_-@_-</c:formatCode>
                <c:ptCount val="13"/>
                <c:pt idx="0">
                  <c:v>50.5</c:v>
                </c:pt>
                <c:pt idx="1">
                  <c:v>53</c:v>
                </c:pt>
                <c:pt idx="2">
                  <c:v>56.6</c:v>
                </c:pt>
                <c:pt idx="3">
                  <c:v>63.3</c:v>
                </c:pt>
                <c:pt idx="4">
                  <c:v>81.8</c:v>
                </c:pt>
                <c:pt idx="5">
                  <c:v>85.6</c:v>
                </c:pt>
                <c:pt idx="6">
                  <c:v>90.1</c:v>
                </c:pt>
                <c:pt idx="7">
                  <c:v>92.9</c:v>
                </c:pt>
                <c:pt idx="8">
                  <c:v>94.6</c:v>
                </c:pt>
                <c:pt idx="9">
                  <c:v>95.3</c:v>
                </c:pt>
                <c:pt idx="10">
                  <c:v>95.1</c:v>
                </c:pt>
                <c:pt idx="11">
                  <c:v>94.5</c:v>
                </c:pt>
                <c:pt idx="12">
                  <c:v>93.3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AEB9-425C-A2FB-9B918D24B4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8304760"/>
        <c:axId val="848306040"/>
      </c:lineChart>
      <c:catAx>
        <c:axId val="848304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8306040"/>
        <c:crosses val="autoZero"/>
        <c:auto val="1"/>
        <c:lblAlgn val="ctr"/>
        <c:lblOffset val="100"/>
        <c:noMultiLvlLbl val="0"/>
      </c:catAx>
      <c:valAx>
        <c:axId val="848306040"/>
        <c:scaling>
          <c:orientation val="minMax"/>
          <c:max val="100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8304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518805808931605E-2"/>
          <c:y val="2.7256468343865504E-2"/>
          <c:w val="0.9234643991800946"/>
          <c:h val="0.78298008823178733"/>
        </c:manualLayout>
      </c:layout>
      <c:lineChart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2020 MTBPS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3D-4A17-B05C-4A9974B87237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3D-4A17-B05C-4A9974B87237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563D-4A17-B05C-4A9974B87237}"/>
              </c:ext>
            </c:extLst>
          </c:dPt>
          <c:dLbls>
            <c:dLbl>
              <c:idx val="3"/>
              <c:layout>
                <c:manualLayout>
                  <c:x val="-3.4525192516460634E-2"/>
                  <c:y val="-3.02849648265166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E0A-4797-852A-83D482A8BE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Sheet1!$B$2:$H$2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Sheet1!$B$3:$H$3</c:f>
              <c:numCache>
                <c:formatCode>_-* #,##0.0_-;\-* #,##0.0_-;_-* "-"??_-;_-@_-</c:formatCode>
                <c:ptCount val="7"/>
                <c:pt idx="0">
                  <c:v>50.5</c:v>
                </c:pt>
                <c:pt idx="1">
                  <c:v>53</c:v>
                </c:pt>
                <c:pt idx="2">
                  <c:v>56.6</c:v>
                </c:pt>
                <c:pt idx="3">
                  <c:v>63.3</c:v>
                </c:pt>
                <c:pt idx="4">
                  <c:v>81.8</c:v>
                </c:pt>
                <c:pt idx="5">
                  <c:v>85.6</c:v>
                </c:pt>
                <c:pt idx="6">
                  <c:v>90.1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63D-4A17-B05C-4A9974B87237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2020 Budget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563D-4A17-B05C-4A9974B87237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563D-4A17-B05C-4A9974B87237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563D-4A17-B05C-4A9974B8723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E0A-4797-852A-83D482A8BE5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E0A-4797-852A-83D482A8BE5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E0A-4797-852A-83D482A8BE5D}"/>
                </c:ext>
              </c:extLst>
            </c:dLbl>
            <c:dLbl>
              <c:idx val="3"/>
              <c:layout>
                <c:manualLayout>
                  <c:x val="0"/>
                  <c:y val="2.4227971861213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E0A-4797-852A-83D482A8BE5D}"/>
                </c:ext>
              </c:extLst>
            </c:dLbl>
            <c:dLbl>
              <c:idx val="4"/>
              <c:layout>
                <c:manualLayout>
                  <c:x val="2.8770993763717195E-3"/>
                  <c:y val="2.4227971861213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63D-4A17-B05C-4A9974B872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Sheet1!$B$2:$H$2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Sheet1!$B$4:$H$4</c:f>
              <c:numCache>
                <c:formatCode>0.0</c:formatCode>
                <c:ptCount val="7"/>
                <c:pt idx="0">
                  <c:v>50.52428623826971</c:v>
                </c:pt>
                <c:pt idx="1">
                  <c:v>52.987108840612876</c:v>
                </c:pt>
                <c:pt idx="2">
                  <c:v>56.655560283117254</c:v>
                </c:pt>
                <c:pt idx="3">
                  <c:v>61.583286089782263</c:v>
                </c:pt>
                <c:pt idx="4">
                  <c:v>65.61394644867552</c:v>
                </c:pt>
                <c:pt idx="5">
                  <c:v>69.076359602384358</c:v>
                </c:pt>
                <c:pt idx="6">
                  <c:v>71.553558473297059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563D-4A17-B05C-4A9974B872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26188152"/>
        <c:axId val="826189112"/>
      </c:lineChart>
      <c:catAx>
        <c:axId val="826188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6189112"/>
        <c:crosses val="autoZero"/>
        <c:auto val="1"/>
        <c:lblAlgn val="ctr"/>
        <c:lblOffset val="100"/>
        <c:noMultiLvlLbl val="0"/>
      </c:catAx>
      <c:valAx>
        <c:axId val="826189112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6188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903285058475344"/>
          <c:y val="0.88609013950160964"/>
          <c:w val="0.30221357682806815"/>
          <c:h val="9.57388816024800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Sheet3!$A$3</c:f>
              <c:strCache>
                <c:ptCount val="1"/>
                <c:pt idx="0">
                  <c:v>Interest payments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pattFill prst="pct90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75D-4685-A587-C5E53B32D80A}"/>
              </c:ext>
            </c:extLst>
          </c:dPt>
          <c:dPt>
            <c:idx val="11"/>
            <c:invertIfNegative val="0"/>
            <c:bubble3D val="0"/>
            <c:spPr>
              <a:pattFill prst="pct90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75D-4685-A587-C5E53B32D80A}"/>
              </c:ext>
            </c:extLst>
          </c:dPt>
          <c:dPt>
            <c:idx val="12"/>
            <c:invertIfNegative val="0"/>
            <c:bubble3D val="0"/>
            <c:spPr>
              <a:pattFill prst="pct90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75D-4685-A587-C5E53B32D80A}"/>
              </c:ext>
            </c:extLst>
          </c:dPt>
          <c:dPt>
            <c:idx val="13"/>
            <c:invertIfNegative val="0"/>
            <c:bubble3D val="0"/>
            <c:spPr>
              <a:pattFill prst="pct90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75D-4685-A587-C5E53B32D80A}"/>
              </c:ext>
            </c:extLst>
          </c:dPt>
          <c:dPt>
            <c:idx val="14"/>
            <c:invertIfNegative val="0"/>
            <c:bubble3D val="0"/>
            <c:spPr>
              <a:pattFill prst="pct90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75D-4685-A587-C5E53B32D8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Sheet3!$B$2:$P$2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Sheet3!$B$3:$P$3</c:f>
              <c:numCache>
                <c:formatCode>_-* #,##0.0_-;\-* #,##0.0_-;_-* "-"??_-;_-@_-</c:formatCode>
                <c:ptCount val="15"/>
                <c:pt idx="0">
                  <c:v>2.2390969805286423</c:v>
                </c:pt>
                <c:pt idx="1">
                  <c:v>2.3442798646744825</c:v>
                </c:pt>
                <c:pt idx="2">
                  <c:v>2.4837430459411287</c:v>
                </c:pt>
                <c:pt idx="3">
                  <c:v>2.653649127170854</c:v>
                </c:pt>
                <c:pt idx="4">
                  <c:v>2.7994421848470257</c:v>
                </c:pt>
                <c:pt idx="5">
                  <c:v>2.9701133304063854</c:v>
                </c:pt>
                <c:pt idx="6">
                  <c:v>3.1225408007520041</c:v>
                </c:pt>
                <c:pt idx="7">
                  <c:v>3.3148271297746743</c:v>
                </c:pt>
                <c:pt idx="8">
                  <c:v>3.4614628581161608</c:v>
                </c:pt>
                <c:pt idx="9">
                  <c:v>3.6930952609367242</c:v>
                </c:pt>
                <c:pt idx="10">
                  <c:v>3.9774152680885835</c:v>
                </c:pt>
                <c:pt idx="11">
                  <c:v>4.7965279538744303</c:v>
                </c:pt>
                <c:pt idx="12">
                  <c:v>5.1110186399208395</c:v>
                </c:pt>
                <c:pt idx="13">
                  <c:v>5.6421011919786501</c:v>
                </c:pt>
                <c:pt idx="14">
                  <c:v>5.9238492735890294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5D-4685-A587-C5E53B32D80A}"/>
            </c:ext>
          </c:extLst>
        </c:ser>
        <c:ser>
          <c:idx val="1"/>
          <c:order val="1"/>
          <c:tx>
            <c:strRef>
              <c:f>Sheet3!$A$4</c:f>
              <c:strCache>
                <c:ptCount val="1"/>
                <c:pt idx="0">
                  <c:v>Primary deficit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75D-4685-A587-C5E53B32D80A}"/>
              </c:ext>
            </c:extLst>
          </c:dPt>
          <c:dPt>
            <c:idx val="10"/>
            <c:invertIfNegative val="0"/>
            <c:bubble3D val="0"/>
            <c:spPr>
              <a:pattFill prst="pct90">
                <a:fgClr>
                  <a:srgbClr val="92D05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E75D-4685-A587-C5E53B32D80A}"/>
              </c:ext>
            </c:extLst>
          </c:dPt>
          <c:dPt>
            <c:idx val="11"/>
            <c:invertIfNegative val="0"/>
            <c:bubble3D val="0"/>
            <c:spPr>
              <a:pattFill prst="pct90">
                <a:fgClr>
                  <a:srgbClr val="92D05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75D-4685-A587-C5E53B32D80A}"/>
              </c:ext>
            </c:extLst>
          </c:dPt>
          <c:dPt>
            <c:idx val="12"/>
            <c:invertIfNegative val="0"/>
            <c:bubble3D val="0"/>
            <c:spPr>
              <a:pattFill prst="pct90">
                <a:fgClr>
                  <a:srgbClr val="92D05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E75D-4685-A587-C5E53B32D80A}"/>
              </c:ext>
            </c:extLst>
          </c:dPt>
          <c:dPt>
            <c:idx val="13"/>
            <c:invertIfNegative val="0"/>
            <c:bubble3D val="0"/>
            <c:spPr>
              <a:pattFill prst="pct90">
                <a:fgClr>
                  <a:srgbClr val="92D05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75D-4685-A587-C5E53B32D80A}"/>
              </c:ext>
            </c:extLst>
          </c:dPt>
          <c:dPt>
            <c:idx val="14"/>
            <c:invertIfNegative val="0"/>
            <c:bubble3D val="0"/>
            <c:spPr>
              <a:pattFill prst="pct90">
                <a:fgClr>
                  <a:srgbClr val="92D05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E75D-4685-A587-C5E53B32D8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Sheet3!$B$2:$P$2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Sheet3!$B$4:$P$4</c:f>
              <c:numCache>
                <c:formatCode>_-* #,##0.0_-;\-* #,##0.0_-;_-* "-"??_-;_-@_-</c:formatCode>
                <c:ptCount val="15"/>
                <c:pt idx="0">
                  <c:v>4.1006473131484169</c:v>
                </c:pt>
                <c:pt idx="1">
                  <c:v>2.3716771290029079</c:v>
                </c:pt>
                <c:pt idx="2">
                  <c:v>2.2141324442450849</c:v>
                </c:pt>
                <c:pt idx="3">
                  <c:v>2.3257436443343877</c:v>
                </c:pt>
                <c:pt idx="4">
                  <c:v>1.6380805670218472</c:v>
                </c:pt>
                <c:pt idx="5">
                  <c:v>1.336174706420646</c:v>
                </c:pt>
                <c:pt idx="6">
                  <c:v>0.9598477557013948</c:v>
                </c:pt>
                <c:pt idx="7">
                  <c:v>0.47492431819827902</c:v>
                </c:pt>
                <c:pt idx="8">
                  <c:v>0.97756468954479436</c:v>
                </c:pt>
                <c:pt idx="9">
                  <c:v>1.0049793107021909</c:v>
                </c:pt>
                <c:pt idx="10">
                  <c:v>2.7251684350114855</c:v>
                </c:pt>
                <c:pt idx="11">
                  <c:v>9.7730261606783007</c:v>
                </c:pt>
                <c:pt idx="12">
                  <c:v>4.9967223106530794</c:v>
                </c:pt>
                <c:pt idx="13">
                  <c:v>3.0014001598577784</c:v>
                </c:pt>
                <c:pt idx="14">
                  <c:v>1.4156170129493224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5D-4685-A587-C5E53B32D8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32522064"/>
        <c:axId val="832519184"/>
      </c:barChart>
      <c:catAx>
        <c:axId val="83252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2519184"/>
        <c:crosses val="autoZero"/>
        <c:auto val="1"/>
        <c:lblAlgn val="ctr"/>
        <c:lblOffset val="100"/>
        <c:noMultiLvlLbl val="0"/>
      </c:catAx>
      <c:valAx>
        <c:axId val="832519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of GDP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252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'2_1'!$B$4</c:f>
              <c:strCache>
                <c:ptCount val="1"/>
                <c:pt idx="0">
                  <c:v>World</c:v>
                </c:pt>
              </c:strCache>
            </c:strRef>
          </c:tx>
          <c:spPr>
            <a:ln w="63500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63500" cap="rnd">
                <a:solidFill>
                  <a:schemeClr val="accen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B828-4254-81B4-9E899C64FF77}"/>
              </c:ext>
            </c:extLst>
          </c:dPt>
          <c:cat>
            <c:numRef>
              <c:f>'2_1'!$C$2:$H$2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'2_1'!$C$4:$H$4</c:f>
              <c:numCache>
                <c:formatCode>_(* #,##0.0_______);_*\ \-#,##0.0_______);_(* "–"_________);_(@_______)</c:formatCode>
                <c:ptCount val="6"/>
                <c:pt idx="0" formatCode="General">
                  <c:v>3.5</c:v>
                </c:pt>
                <c:pt idx="1">
                  <c:v>2.8</c:v>
                </c:pt>
                <c:pt idx="2">
                  <c:v>-4.4000000000000004</c:v>
                </c:pt>
                <c:pt idx="3" formatCode="_(* #,##0.0___);_*\ \-#,##0.0___);_(* &quot;–&quot;_____);_(@___)">
                  <c:v>5.2</c:v>
                </c:pt>
                <c:pt idx="4" formatCode="_(* #,##0.0_);_*\ \-#,##0.0_);_(* &quot;–&quot;_);_(@_)">
                  <c:v>0.8</c:v>
                </c:pt>
                <c:pt idx="5" formatCode="_(* #,##0.0___);_*\ \-#,##0.0___);_(* &quot;–&quot;_____);_(@___)">
                  <c:v>-0.2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828-4254-81B4-9E899C64FF77}"/>
            </c:ext>
          </c:extLst>
        </c:ser>
        <c:ser>
          <c:idx val="1"/>
          <c:order val="1"/>
          <c:tx>
            <c:strRef>
              <c:f>'2_1'!$B$10</c:f>
              <c:strCache>
                <c:ptCount val="1"/>
                <c:pt idx="0">
                  <c:v>Emerging &amp;
developing</c:v>
                </c:pt>
              </c:strCache>
            </c:strRef>
          </c:tx>
          <c:spPr>
            <a:ln w="63500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63500" cap="rnd">
                <a:solidFill>
                  <a:schemeClr val="accent2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B828-4254-81B4-9E899C64FF77}"/>
              </c:ext>
            </c:extLst>
          </c:dPt>
          <c:cat>
            <c:numRef>
              <c:f>'2_1'!$C$2:$H$2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'2_1'!$C$10:$H$10</c:f>
              <c:numCache>
                <c:formatCode>_(* #,##0.0_______);_*\ \-#,##0.0_______);_(* "–"_________);_(@_______)</c:formatCode>
                <c:ptCount val="6"/>
                <c:pt idx="0" formatCode="General">
                  <c:v>4.5</c:v>
                </c:pt>
                <c:pt idx="1">
                  <c:v>3.7</c:v>
                </c:pt>
                <c:pt idx="2">
                  <c:v>-3.3</c:v>
                </c:pt>
                <c:pt idx="3" formatCode="_(* #,##0.0___);_*\ \-#,##0.0___);_(* &quot;–&quot;_____);_(@___)">
                  <c:v>6</c:v>
                </c:pt>
                <c:pt idx="4" formatCode="_(* #,##0.0_);_*\ \-#,##0.0_);_(* &quot;–&quot;_);_(@_)">
                  <c:v>-0.2</c:v>
                </c:pt>
                <c:pt idx="5" formatCode="_(* #,##0.0___);_*\ \-#,##0.0___);_(* &quot;–&quot;_____);_(@___)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828-4254-81B4-9E899C64FF77}"/>
            </c:ext>
          </c:extLst>
        </c:ser>
        <c:ser>
          <c:idx val="2"/>
          <c:order val="2"/>
          <c:tx>
            <c:strRef>
              <c:f>'2_1'!$B$15</c:f>
              <c:strCache>
                <c:ptCount val="1"/>
                <c:pt idx="0">
                  <c:v>Sub-Saharan Africa</c:v>
                </c:pt>
              </c:strCache>
            </c:strRef>
          </c:tx>
          <c:spPr>
            <a:ln w="63500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63500" cap="rnd">
                <a:solidFill>
                  <a:schemeClr val="accent3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B828-4254-81B4-9E899C64FF77}"/>
              </c:ext>
            </c:extLst>
          </c:dPt>
          <c:cat>
            <c:numRef>
              <c:f>'2_1'!$C$2:$H$2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'2_1'!$C$15:$H$15</c:f>
              <c:numCache>
                <c:formatCode>_(* #,##0.0_______);_*\ \-#,##0.0_______);_(* "–"_________);_(@_______)</c:formatCode>
                <c:ptCount val="6"/>
                <c:pt idx="0" formatCode="General">
                  <c:v>3.3</c:v>
                </c:pt>
                <c:pt idx="1">
                  <c:v>3.2</c:v>
                </c:pt>
                <c:pt idx="2">
                  <c:v>-3</c:v>
                </c:pt>
                <c:pt idx="3" formatCode="_(* #,##0.0___);_*\ \-#,##0.0___);_(* &quot;–&quot;_____);_(@___)">
                  <c:v>3.1</c:v>
                </c:pt>
                <c:pt idx="4" formatCode="_(* #,##0.0_);_*\ \-#,##0.0_);_(* &quot;–&quot;_);_(@_)">
                  <c:v>0.2</c:v>
                </c:pt>
                <c:pt idx="5" formatCode="_(* #,##0.0___);_*\ \-#,##0.0___);_(* &quot;–&quot;_____);_(@___)">
                  <c:v>-0.3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828-4254-81B4-9E899C64FF77}"/>
            </c:ext>
          </c:extLst>
        </c:ser>
        <c:ser>
          <c:idx val="3"/>
          <c:order val="3"/>
          <c:tx>
            <c:strRef>
              <c:f>'2_1'!$B$17</c:f>
              <c:strCache>
                <c:ptCount val="1"/>
                <c:pt idx="0">
                  <c:v>South Africa</c:v>
                </c:pt>
              </c:strCache>
            </c:strRef>
          </c:tx>
          <c:spPr>
            <a:ln w="63500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63500" cap="rnd">
                <a:solidFill>
                  <a:schemeClr val="accent4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B828-4254-81B4-9E899C64FF77}"/>
              </c:ext>
            </c:extLst>
          </c:dPt>
          <c:cat>
            <c:numRef>
              <c:f>'2_1'!$C$2:$H$2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'2_1'!$C$17:$H$17</c:f>
              <c:numCache>
                <c:formatCode>_(* #,##0.0_______);_*\ \-#,##0.0_______);_(* "–"_________);_(@_______)</c:formatCode>
                <c:ptCount val="6"/>
                <c:pt idx="0" formatCode="General">
                  <c:v>0.8</c:v>
                </c:pt>
                <c:pt idx="1">
                  <c:v>0.2</c:v>
                </c:pt>
                <c:pt idx="2">
                  <c:v>-7.8</c:v>
                </c:pt>
                <c:pt idx="3" formatCode="_(* #,##0.0___);_*\ \-#,##0.0___);_(* &quot;–&quot;_____);_(@___)">
                  <c:v>3.3</c:v>
                </c:pt>
                <c:pt idx="4" formatCode="_(* #,##0.0_);_*\ \-#,##0.0_);_(* &quot;–&quot;_);_(@_)">
                  <c:v>-0.6</c:v>
                </c:pt>
                <c:pt idx="5" formatCode="_(* #,##0.0___);_*\ \-#,##0.0___);_(* &quot;–&quot;_____);_(@___)">
                  <c:v>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B828-4254-81B4-9E899C64FF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7635512"/>
        <c:axId val="857636792"/>
      </c:lineChart>
      <c:catAx>
        <c:axId val="857635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7636792"/>
        <c:crosses val="autoZero"/>
        <c:auto val="1"/>
        <c:lblAlgn val="ctr"/>
        <c:lblOffset val="100"/>
        <c:noMultiLvlLbl val="0"/>
      </c:catAx>
      <c:valAx>
        <c:axId val="857636792"/>
        <c:scaling>
          <c:orientation val="minMax"/>
          <c:max val="6"/>
          <c:min val="-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7635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624520209954984E-2"/>
          <c:y val="0.87952955779020414"/>
          <c:w val="0.95821841830768495"/>
          <c:h val="0.11489637837272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755620221385367E-2"/>
          <c:y val="4.1101340673534277E-2"/>
          <c:w val="0.93895935562402522"/>
          <c:h val="0.78373045043156675"/>
        </c:manualLayout>
      </c:layout>
      <c:lineChart>
        <c:grouping val="standard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Overall GDP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Sheet2!$C$2:$F$2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Sheet2!$C$3:$F$3</c:f>
              <c:numCache>
                <c:formatCode>General</c:formatCode>
                <c:ptCount val="4"/>
                <c:pt idx="0">
                  <c:v>-8.9</c:v>
                </c:pt>
                <c:pt idx="1">
                  <c:v>4.2</c:v>
                </c:pt>
                <c:pt idx="2">
                  <c:v>1.8</c:v>
                </c:pt>
                <c:pt idx="3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DC-4496-946B-4907A4E7005F}"/>
            </c:ext>
          </c:extLst>
        </c:ser>
        <c:ser>
          <c:idx val="1"/>
          <c:order val="1"/>
          <c:tx>
            <c:strRef>
              <c:f>Sheet2!$B$4</c:f>
              <c:strCache>
                <c:ptCount val="1"/>
                <c:pt idx="0">
                  <c:v>Consumption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Sheet2!$C$2:$F$2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Sheet2!$C$4:$F$4</c:f>
              <c:numCache>
                <c:formatCode>General</c:formatCode>
                <c:ptCount val="4"/>
                <c:pt idx="0">
                  <c:v>-8.1999999999999993</c:v>
                </c:pt>
                <c:pt idx="1">
                  <c:v>5.0999999999999996</c:v>
                </c:pt>
                <c:pt idx="2">
                  <c:v>2.5</c:v>
                </c:pt>
                <c:pt idx="3">
                  <c:v>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DC-4496-946B-4907A4E7005F}"/>
            </c:ext>
          </c:extLst>
        </c:ser>
        <c:ser>
          <c:idx val="2"/>
          <c:order val="2"/>
          <c:tx>
            <c:strRef>
              <c:f>Sheet2!$B$5</c:f>
              <c:strCache>
                <c:ptCount val="1"/>
                <c:pt idx="0">
                  <c:v>Government expenditure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Sheet2!$C$2:$F$2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Sheet2!$C$5:$F$5</c:f>
              <c:numCache>
                <c:formatCode>General</c:formatCode>
                <c:ptCount val="4"/>
                <c:pt idx="0">
                  <c:v>0.8</c:v>
                </c:pt>
                <c:pt idx="1">
                  <c:v>-1.3</c:v>
                </c:pt>
                <c:pt idx="2">
                  <c:v>-1</c:v>
                </c:pt>
                <c:pt idx="3">
                  <c:v>-0.8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DC-4496-946B-4907A4E7005F}"/>
            </c:ext>
          </c:extLst>
        </c:ser>
        <c:ser>
          <c:idx val="3"/>
          <c:order val="3"/>
          <c:tx>
            <c:strRef>
              <c:f>Sheet2!$B$6</c:f>
              <c:strCache>
                <c:ptCount val="1"/>
                <c:pt idx="0">
                  <c:v>Private Investment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Sheet2!$C$2:$F$2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Sheet2!$C$6:$F$6</c:f>
              <c:numCache>
                <c:formatCode>General</c:formatCode>
                <c:ptCount val="4"/>
                <c:pt idx="0">
                  <c:v>-21</c:v>
                </c:pt>
                <c:pt idx="1">
                  <c:v>3.5</c:v>
                </c:pt>
                <c:pt idx="2">
                  <c:v>1.4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2DC-4496-946B-4907A4E700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5073400"/>
        <c:axId val="835074040"/>
      </c:lineChart>
      <c:catAx>
        <c:axId val="835073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5074040"/>
        <c:crosses val="autoZero"/>
        <c:auto val="1"/>
        <c:lblAlgn val="ctr"/>
        <c:lblOffset val="100"/>
        <c:noMultiLvlLbl val="0"/>
      </c:catAx>
      <c:valAx>
        <c:axId val="835074040"/>
        <c:scaling>
          <c:orientation val="minMax"/>
          <c:max val="10"/>
          <c:min val="-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5073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499115599680474E-2"/>
          <c:y val="0.84157262040041625"/>
          <c:w val="0.94156358172619725"/>
          <c:h val="0.137587465420647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133866098718141E-2"/>
          <c:y val="2.9830508474576273E-2"/>
          <c:w val="0.90757809939890022"/>
          <c:h val="0.8374956893100227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058-405F-99F1-86737D06C564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058-405F-99F1-86737D06C564}"/>
              </c:ext>
            </c:extLst>
          </c:dPt>
          <c:dPt>
            <c:idx val="3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058-405F-99F1-86737D06C564}"/>
              </c:ext>
            </c:extLst>
          </c:dPt>
          <c:dPt>
            <c:idx val="4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058-405F-99F1-86737D06C564}"/>
              </c:ext>
            </c:extLst>
          </c:dPt>
          <c:dPt>
            <c:idx val="5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058-405F-99F1-86737D06C564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058-405F-99F1-86737D06C5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Sheet4!$C$3:$H$3</c:f>
              <c:strCache>
                <c:ptCount val="6"/>
                <c:pt idx="0">
                  <c:v>Baseline growth</c:v>
                </c:pt>
                <c:pt idx="1">
                  <c:v>Infrastructure rollout</c:v>
                </c:pt>
                <c:pt idx="2">
                  <c:v>Energy generation</c:v>
                </c:pt>
                <c:pt idx="3">
                  <c:v>Employment initiatives</c:v>
                </c:pt>
                <c:pt idx="4">
                  <c:v>Industrial growth*</c:v>
                </c:pt>
                <c:pt idx="5">
                  <c:v>Enabling conditions**</c:v>
                </c:pt>
              </c:strCache>
            </c:strRef>
          </c:cat>
          <c:val>
            <c:numRef>
              <c:f>Sheet4!$C$4:$H$4</c:f>
              <c:numCache>
                <c:formatCode>0.0</c:formatCode>
                <c:ptCount val="6"/>
                <c:pt idx="0">
                  <c:v>1.63</c:v>
                </c:pt>
                <c:pt idx="1">
                  <c:v>1.63</c:v>
                </c:pt>
                <c:pt idx="2">
                  <c:v>1.63</c:v>
                </c:pt>
                <c:pt idx="3">
                  <c:v>1.63</c:v>
                </c:pt>
                <c:pt idx="4">
                  <c:v>1.63</c:v>
                </c:pt>
                <c:pt idx="5">
                  <c:v>1.63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058-405F-99F1-86737D06C564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058-405F-99F1-86737D06C564}"/>
              </c:ext>
            </c:extLst>
          </c:dPt>
          <c:dPt>
            <c:idx val="3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058-405F-99F1-86737D06C564}"/>
              </c:ext>
            </c:extLst>
          </c:dPt>
          <c:dPt>
            <c:idx val="4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0058-405F-99F1-86737D06C564}"/>
              </c:ext>
            </c:extLst>
          </c:dPt>
          <c:dPt>
            <c:idx val="5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0058-405F-99F1-86737D06C564}"/>
              </c:ext>
            </c:extLst>
          </c:dPt>
          <c:dLbls>
            <c:dLbl>
              <c:idx val="1"/>
              <c:layout>
                <c:manualLayout>
                  <c:x val="0"/>
                  <c:y val="-3.6529674527950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058-405F-99F1-86737D06C5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Sheet4!$C$3:$H$3</c:f>
              <c:strCache>
                <c:ptCount val="6"/>
                <c:pt idx="0">
                  <c:v>Baseline growth</c:v>
                </c:pt>
                <c:pt idx="1">
                  <c:v>Infrastructure rollout</c:v>
                </c:pt>
                <c:pt idx="2">
                  <c:v>Energy generation</c:v>
                </c:pt>
                <c:pt idx="3">
                  <c:v>Employment initiatives</c:v>
                </c:pt>
                <c:pt idx="4">
                  <c:v>Industrial growth*</c:v>
                </c:pt>
                <c:pt idx="5">
                  <c:v>Enabling conditions**</c:v>
                </c:pt>
              </c:strCache>
            </c:strRef>
          </c:cat>
          <c:val>
            <c:numRef>
              <c:f>Sheet4!$C$5:$H$5</c:f>
              <c:numCache>
                <c:formatCode>0.0</c:formatCode>
                <c:ptCount val="6"/>
                <c:pt idx="0">
                  <c:v>0</c:v>
                </c:pt>
                <c:pt idx="1">
                  <c:v>0.14100485190845505</c:v>
                </c:pt>
                <c:pt idx="2">
                  <c:v>0.14100485190845505</c:v>
                </c:pt>
                <c:pt idx="3">
                  <c:v>0.14100485190845505</c:v>
                </c:pt>
                <c:pt idx="4">
                  <c:v>0.14100485190845505</c:v>
                </c:pt>
                <c:pt idx="5">
                  <c:v>0.14100485190845505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0058-405F-99F1-86737D06C564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0058-405F-99F1-86737D06C564}"/>
              </c:ext>
            </c:extLst>
          </c:dPt>
          <c:dPt>
            <c:idx val="4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0058-405F-99F1-86737D06C564}"/>
              </c:ext>
            </c:extLst>
          </c:dPt>
          <c:dPt>
            <c:idx val="5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0058-405F-99F1-86737D06C564}"/>
              </c:ext>
            </c:extLst>
          </c:dPt>
          <c:dLbls>
            <c:dLbl>
              <c:idx val="2"/>
              <c:layout>
                <c:manualLayout>
                  <c:x val="-4.5937406124469029E-3"/>
                  <c:y val="-4.8706232703934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0058-405F-99F1-86737D06C5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Sheet4!$C$3:$H$3</c:f>
              <c:strCache>
                <c:ptCount val="6"/>
                <c:pt idx="0">
                  <c:v>Baseline growth</c:v>
                </c:pt>
                <c:pt idx="1">
                  <c:v>Infrastructure rollout</c:v>
                </c:pt>
                <c:pt idx="2">
                  <c:v>Energy generation</c:v>
                </c:pt>
                <c:pt idx="3">
                  <c:v>Employment initiatives</c:v>
                </c:pt>
                <c:pt idx="4">
                  <c:v>Industrial growth*</c:v>
                </c:pt>
                <c:pt idx="5">
                  <c:v>Enabling conditions**</c:v>
                </c:pt>
              </c:strCache>
            </c:strRef>
          </c:cat>
          <c:val>
            <c:numRef>
              <c:f>Sheet4!$C$6:$H$6</c:f>
              <c:numCache>
                <c:formatCode>0.0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0.14007104494217393</c:v>
                </c:pt>
                <c:pt idx="3">
                  <c:v>0.14007104494217393</c:v>
                </c:pt>
                <c:pt idx="4">
                  <c:v>0.14007104494217393</c:v>
                </c:pt>
                <c:pt idx="5">
                  <c:v>0.14007104494217393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0058-405F-99F1-86737D06C564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0058-405F-99F1-86737D06C564}"/>
              </c:ext>
            </c:extLst>
          </c:dPt>
          <c:dPt>
            <c:idx val="5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0058-405F-99F1-86737D06C564}"/>
              </c:ext>
            </c:extLst>
          </c:dPt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0058-405F-99F1-86737D06C5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Sheet4!$C$3:$H$3</c:f>
              <c:strCache>
                <c:ptCount val="6"/>
                <c:pt idx="0">
                  <c:v>Baseline growth</c:v>
                </c:pt>
                <c:pt idx="1">
                  <c:v>Infrastructure rollout</c:v>
                </c:pt>
                <c:pt idx="2">
                  <c:v>Energy generation</c:v>
                </c:pt>
                <c:pt idx="3">
                  <c:v>Employment initiatives</c:v>
                </c:pt>
                <c:pt idx="4">
                  <c:v>Industrial growth*</c:v>
                </c:pt>
                <c:pt idx="5">
                  <c:v>Enabling conditions**</c:v>
                </c:pt>
              </c:strCache>
            </c:strRef>
          </c:cat>
          <c:val>
            <c:numRef>
              <c:f>Sheet4!$C$7:$H$7</c:f>
              <c:numCache>
                <c:formatCode>0.0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0.22311435495425253</c:v>
                </c:pt>
                <c:pt idx="4">
                  <c:v>0.22311435495425253</c:v>
                </c:pt>
                <c:pt idx="5">
                  <c:v>0.22311435495425253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0058-405F-99F1-86737D06C564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0058-405F-99F1-86737D06C564}"/>
              </c:ext>
            </c:extLst>
          </c:dPt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0058-405F-99F1-86737D06C5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Sheet4!$C$3:$H$3</c:f>
              <c:strCache>
                <c:ptCount val="6"/>
                <c:pt idx="0">
                  <c:v>Baseline growth</c:v>
                </c:pt>
                <c:pt idx="1">
                  <c:v>Infrastructure rollout</c:v>
                </c:pt>
                <c:pt idx="2">
                  <c:v>Energy generation</c:v>
                </c:pt>
                <c:pt idx="3">
                  <c:v>Employment initiatives</c:v>
                </c:pt>
                <c:pt idx="4">
                  <c:v>Industrial growth*</c:v>
                </c:pt>
                <c:pt idx="5">
                  <c:v>Enabling conditions**</c:v>
                </c:pt>
              </c:strCache>
            </c:strRef>
          </c:cat>
          <c:val>
            <c:numRef>
              <c:f>Sheet4!$C$8:$H$8</c:f>
              <c:numCache>
                <c:formatCode>0.0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0.38243629104591215</c:v>
                </c:pt>
                <c:pt idx="5">
                  <c:v>0.38243629104591215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0058-405F-99F1-86737D06C564}"/>
            </c:ext>
          </c:extLst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0058-405F-99F1-86737D06C5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Sheet4!$C$3:$H$3</c:f>
              <c:strCache>
                <c:ptCount val="6"/>
                <c:pt idx="0">
                  <c:v>Baseline growth</c:v>
                </c:pt>
                <c:pt idx="1">
                  <c:v>Infrastructure rollout</c:v>
                </c:pt>
                <c:pt idx="2">
                  <c:v>Energy generation</c:v>
                </c:pt>
                <c:pt idx="3">
                  <c:v>Employment initiatives</c:v>
                </c:pt>
                <c:pt idx="4">
                  <c:v>Industrial growth*</c:v>
                </c:pt>
                <c:pt idx="5">
                  <c:v>Enabling conditions**</c:v>
                </c:pt>
              </c:strCache>
            </c:strRef>
          </c:cat>
          <c:val>
            <c:numRef>
              <c:f>Sheet4!$C$9:$H$9</c:f>
              <c:numCache>
                <c:formatCode>0.0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0.76156548527674461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0058-405F-99F1-86737D06C5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51497848"/>
        <c:axId val="851496888"/>
      </c:barChart>
      <c:catAx>
        <c:axId val="851497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1496888"/>
        <c:crosses val="autoZero"/>
        <c:auto val="1"/>
        <c:lblAlgn val="ctr"/>
        <c:lblOffset val="100"/>
        <c:noMultiLvlLbl val="0"/>
      </c:catAx>
      <c:valAx>
        <c:axId val="851496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percentage points</a:t>
                </a:r>
              </a:p>
            </c:rich>
          </c:tx>
          <c:layout>
            <c:manualLayout>
              <c:xMode val="edge"/>
              <c:yMode val="edge"/>
              <c:x val="5.4943987222794742E-3"/>
              <c:y val="0.266198745495796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1497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stxqua5nov20!$B$1</c:f>
              <c:strCache>
                <c:ptCount val="1"/>
                <c:pt idx="0">
                  <c:v>Satrix40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stxqua5nov20!$A$2:$A$7</c:f>
              <c:strCache>
                <c:ptCount val="6"/>
                <c:pt idx="0">
                  <c:v>1-month</c:v>
                </c:pt>
                <c:pt idx="1">
                  <c:v>6-month</c:v>
                </c:pt>
                <c:pt idx="2">
                  <c:v>1-year</c:v>
                </c:pt>
                <c:pt idx="3">
                  <c:v>3-year</c:v>
                </c:pt>
                <c:pt idx="4">
                  <c:v>5-year</c:v>
                </c:pt>
                <c:pt idx="5">
                  <c:v>10-year</c:v>
                </c:pt>
              </c:strCache>
            </c:strRef>
          </c:cat>
          <c:val>
            <c:numRef>
              <c:f>stxqua5nov20!$B$2:$B$7</c:f>
              <c:numCache>
                <c:formatCode>0.0%</c:formatCode>
                <c:ptCount val="6"/>
                <c:pt idx="0">
                  <c:v>-6.2290557855312456E-2</c:v>
                </c:pt>
                <c:pt idx="1">
                  <c:v>2.1034556771839519E-2</c:v>
                </c:pt>
                <c:pt idx="2">
                  <c:v>-5.6712274439817523E-2</c:v>
                </c:pt>
                <c:pt idx="3">
                  <c:v>-3.4720251540558467E-2</c:v>
                </c:pt>
                <c:pt idx="4">
                  <c:v>-4.1521052583679552E-3</c:v>
                </c:pt>
                <c:pt idx="5">
                  <c:v>5.8271105975019832E-2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DF-40D4-AE3A-9E1271BCCF0E}"/>
            </c:ext>
          </c:extLst>
        </c:ser>
        <c:ser>
          <c:idx val="1"/>
          <c:order val="1"/>
          <c:tx>
            <c:strRef>
              <c:f>stxqua5nov20!$C$1</c:f>
              <c:strCache>
                <c:ptCount val="1"/>
                <c:pt idx="0">
                  <c:v>Satrix Quality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stxqua5nov20!$A$2:$A$7</c:f>
              <c:strCache>
                <c:ptCount val="6"/>
                <c:pt idx="0">
                  <c:v>1-month</c:v>
                </c:pt>
                <c:pt idx="1">
                  <c:v>6-month</c:v>
                </c:pt>
                <c:pt idx="2">
                  <c:v>1-year</c:v>
                </c:pt>
                <c:pt idx="3">
                  <c:v>3-year</c:v>
                </c:pt>
                <c:pt idx="4">
                  <c:v>5-year</c:v>
                </c:pt>
                <c:pt idx="5">
                  <c:v>10-year</c:v>
                </c:pt>
              </c:strCache>
            </c:strRef>
          </c:cat>
          <c:val>
            <c:numRef>
              <c:f>stxqua5nov20!$C$2:$C$7</c:f>
              <c:numCache>
                <c:formatCode>0.0%</c:formatCode>
                <c:ptCount val="6"/>
                <c:pt idx="0">
                  <c:v>-5.3391053391053434E-2</c:v>
                </c:pt>
                <c:pt idx="1">
                  <c:v>-2.9585798816568087E-2</c:v>
                </c:pt>
                <c:pt idx="2">
                  <c:v>-0.20388349514563109</c:v>
                </c:pt>
                <c:pt idx="3">
                  <c:v>-6.5176908924106547E-2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DF-40D4-AE3A-9E1271BCCF0E}"/>
            </c:ext>
          </c:extLst>
        </c:ser>
        <c:ser>
          <c:idx val="2"/>
          <c:order val="2"/>
          <c:tx>
            <c:strRef>
              <c:f>stxqua5nov20!$D$1</c:f>
              <c:strCache>
                <c:ptCount val="1"/>
                <c:pt idx="0">
                  <c:v>All share index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stxqua5nov20!$A$2:$A$7</c:f>
              <c:strCache>
                <c:ptCount val="6"/>
                <c:pt idx="0">
                  <c:v>1-month</c:v>
                </c:pt>
                <c:pt idx="1">
                  <c:v>6-month</c:v>
                </c:pt>
                <c:pt idx="2">
                  <c:v>1-year</c:v>
                </c:pt>
                <c:pt idx="3">
                  <c:v>3-year</c:v>
                </c:pt>
                <c:pt idx="4">
                  <c:v>5-year</c:v>
                </c:pt>
                <c:pt idx="5">
                  <c:v>10-year</c:v>
                </c:pt>
              </c:strCache>
            </c:strRef>
          </c:cat>
          <c:val>
            <c:numRef>
              <c:f>stxqua5nov20!$D$2:$D$7</c:f>
              <c:numCache>
                <c:formatCode>0.0%</c:formatCode>
                <c:ptCount val="6"/>
                <c:pt idx="0">
                  <c:v>-4.7549157737287073E-2</c:v>
                </c:pt>
                <c:pt idx="1">
                  <c:v>2.6779337231347178E-2</c:v>
                </c:pt>
                <c:pt idx="2">
                  <c:v>-8.4012299701976656E-2</c:v>
                </c:pt>
                <c:pt idx="3">
                  <c:v>-4.3058277905954401E-2</c:v>
                </c:pt>
                <c:pt idx="4">
                  <c:v>-7.9671343846039466E-3</c:v>
                </c:pt>
                <c:pt idx="5">
                  <c:v>5.439836460526748E-2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DF-40D4-AE3A-9E1271BCCF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8900152"/>
        <c:axId val="758903352"/>
      </c:barChart>
      <c:catAx>
        <c:axId val="758900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8903352"/>
        <c:crosses val="autoZero"/>
        <c:auto val="1"/>
        <c:lblAlgn val="ctr"/>
        <c:lblOffset val="100"/>
        <c:noMultiLvlLbl val="0"/>
      </c:catAx>
      <c:valAx>
        <c:axId val="758903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8900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0.27332</cdr:x>
      <cdr:y>0.21761</cdr:y>
    </cdr:from>
    <cdr:to>
      <cdr:x>0.47417</cdr:x>
      <cdr:y>0.71441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516A780B-DAA6-4C3C-A484-080C4DF40A8B}"/>
            </a:ext>
          </a:extLst>
        </cdr:cNvPr>
        <cdr:cNvSpPr/>
      </cdr:nvSpPr>
      <cdr:spPr>
        <a:xfrm xmlns:a="http://schemas.openxmlformats.org/drawingml/2006/main">
          <a:off x="2386632" y="965200"/>
          <a:ext cx="1753849" cy="220355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ZA"/>
        </a:p>
      </cdr:txBody>
    </cdr:sp>
  </cdr:relSizeAnchor>
  <cdr:relSizeAnchor xmlns:cdr="http://schemas.openxmlformats.org/drawingml/2006/chartDrawing">
    <cdr:from>
      <cdr:x>0.2042</cdr:x>
      <cdr:y>0.15678</cdr:y>
    </cdr:from>
    <cdr:to>
      <cdr:x>0.47417</cdr:x>
      <cdr:y>0.24004</cdr:y>
    </cdr:to>
    <cdr:sp macro="" textlink="">
      <cdr:nvSpPr>
        <cdr:cNvPr id="3" name="TextBox 4">
          <a:extLst xmlns:a="http://schemas.openxmlformats.org/drawingml/2006/main">
            <a:ext uri="{FF2B5EF4-FFF2-40B4-BE49-F238E27FC236}">
              <a16:creationId xmlns:a16="http://schemas.microsoft.com/office/drawing/2014/main" id="{E8B4A109-ADFD-49A4-A7FF-A8DE89E10712}"/>
            </a:ext>
          </a:extLst>
        </cdr:cNvPr>
        <cdr:cNvSpPr txBox="1"/>
      </cdr:nvSpPr>
      <cdr:spPr>
        <a:xfrm xmlns:a="http://schemas.openxmlformats.org/drawingml/2006/main">
          <a:off x="1783053" y="695378"/>
          <a:ext cx="235742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ZA" dirty="0"/>
            <a:t>Covid-19 impact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0.58774</cdr:x>
      <cdr:y>0.03515</cdr:y>
    </cdr:from>
    <cdr:to>
      <cdr:x>0.84987</cdr:x>
      <cdr:y>0.12034</cdr:y>
    </cdr:to>
    <cdr:sp macro="" textlink="">
      <cdr:nvSpPr>
        <cdr:cNvPr id="2" name="TextBox 4">
          <a:extLst xmlns:a="http://schemas.openxmlformats.org/drawingml/2006/main">
            <a:ext uri="{FF2B5EF4-FFF2-40B4-BE49-F238E27FC236}">
              <a16:creationId xmlns:a16="http://schemas.microsoft.com/office/drawing/2014/main" id="{E8B4A109-ADFD-49A4-A7FF-A8DE89E10712}"/>
            </a:ext>
          </a:extLst>
        </cdr:cNvPr>
        <cdr:cNvSpPr txBox="1"/>
      </cdr:nvSpPr>
      <cdr:spPr>
        <a:xfrm xmlns:a="http://schemas.openxmlformats.org/drawingml/2006/main">
          <a:off x="5285679" y="152400"/>
          <a:ext cx="235742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ZA" dirty="0"/>
            <a:t>Covid-19 impact</a:t>
          </a:r>
        </a:p>
      </cdr:txBody>
    </cdr:sp>
  </cdr:relSizeAnchor>
  <cdr:relSizeAnchor xmlns:cdr="http://schemas.openxmlformats.org/drawingml/2006/chartDrawing">
    <cdr:from>
      <cdr:x>0.70891</cdr:x>
      <cdr:y>0.07619</cdr:y>
    </cdr:from>
    <cdr:to>
      <cdr:x>0.82392</cdr:x>
      <cdr:y>0.46604</cdr:y>
    </cdr:to>
    <cdr:sp macro="" textlink="">
      <cdr:nvSpPr>
        <cdr:cNvPr id="3" name="Oval 2">
          <a:extLst xmlns:a="http://schemas.openxmlformats.org/drawingml/2006/main">
            <a:ext uri="{FF2B5EF4-FFF2-40B4-BE49-F238E27FC236}">
              <a16:creationId xmlns:a16="http://schemas.microsoft.com/office/drawing/2014/main" id="{516A780B-DAA6-4C3C-A484-080C4DF40A8B}"/>
            </a:ext>
          </a:extLst>
        </cdr:cNvPr>
        <cdr:cNvSpPr/>
      </cdr:nvSpPr>
      <cdr:spPr>
        <a:xfrm xmlns:a="http://schemas.openxmlformats.org/drawingml/2006/main">
          <a:off x="6375380" y="330306"/>
          <a:ext cx="1034322" cy="169014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ZA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0.91987</cdr:y>
    </cdr:from>
    <cdr:to>
      <cdr:x>0.4087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7BE79C3-7056-4BFA-92F9-643BF7AD931B}"/>
            </a:ext>
          </a:extLst>
        </cdr:cNvPr>
        <cdr:cNvSpPr txBox="1"/>
      </cdr:nvSpPr>
      <cdr:spPr>
        <a:xfrm xmlns:a="http://schemas.openxmlformats.org/drawingml/2006/main">
          <a:off x="-584" y="4678993"/>
          <a:ext cx="4439436" cy="365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ZA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F41C0-0123-4F98-A2A5-772127C309E1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CAD3B-4360-4C42-B4D5-3E131BC05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888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CAD3B-4360-4C42-B4D5-3E131BC05FF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336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CAD3B-4360-4C42-B4D5-3E131BC05FF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10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CAD3B-4360-4C42-B4D5-3E131BC05FF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997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CAD3B-4360-4C42-B4D5-3E131BC05FF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263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CAD3B-4360-4C42-B4D5-3E131BC05FF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2019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ZA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CAD3B-4360-4C42-B4D5-3E131BC05FF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4590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CAD3B-4360-4C42-B4D5-3E131BC05FF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776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CAD3B-4360-4C42-B4D5-3E131BC05FF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7679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CAD3B-4360-4C42-B4D5-3E131BC05FF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4143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CAD3B-4360-4C42-B4D5-3E131BC05FF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8907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CAD3B-4360-4C42-B4D5-3E131BC05FF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352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7107D8-C91E-42B1-9701-246C80FD899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3102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CAD3B-4360-4C42-B4D5-3E131BC05FF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6261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CAD3B-4360-4C42-B4D5-3E131BC05FF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3508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CAD3B-4360-4C42-B4D5-3E131BC05FF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1884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EC2E4-2671-4865-A456-1774D70F1605}" type="slidenum">
              <a:rPr lang="en-ZA" smtClean="0"/>
              <a:t>23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66489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CAD3B-4360-4C42-B4D5-3E131BC05FF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050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CAD3B-4360-4C42-B4D5-3E131BC05FF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703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CAD3B-4360-4C42-B4D5-3E131BC05FF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295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CAD3B-4360-4C42-B4D5-3E131BC05FF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858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CAD3B-4360-4C42-B4D5-3E131BC05FF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843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CAD3B-4360-4C42-B4D5-3E131BC05FF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340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CAD3B-4360-4C42-B4D5-3E131BC05FF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08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https://www.intellidex.co.za/wp-content/uploads/2018/10/intellidex-logo-grey-2018.png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9F41-00C2-4EED-AF10-FF8AA7453E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028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9F41-00C2-4EED-AF10-FF8AA7453E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9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CONFIDENTIAL Intellidex  Briefing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E369F41-00C2-4EED-AF10-FF8AA7453E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126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0"/>
          <p:cNvSpPr txBox="1"/>
          <p:nvPr/>
        </p:nvSpPr>
        <p:spPr>
          <a:xfrm>
            <a:off x="3974584" y="122848"/>
            <a:ext cx="7953243" cy="720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GB" sz="2667" b="0" kern="1200" baseline="0">
                <a:solidFill>
                  <a:schemeClr val="accent1"/>
                </a:solidFill>
                <a:effectLst/>
                <a:latin typeface="Century Gothic"/>
                <a:ea typeface="Times New Roman"/>
                <a:cs typeface="Times New Roman"/>
              </a:rPr>
              <a:t>Subscription Offerings</a:t>
            </a:r>
            <a:endParaRPr lang="en-GB" sz="2667" b="1" kern="1200" baseline="0">
              <a:solidFill>
                <a:schemeClr val="accent1"/>
              </a:solidFill>
              <a:effectLst/>
              <a:latin typeface="Century Gothic"/>
              <a:ea typeface="Times New Roman"/>
              <a:cs typeface="Times New Roman"/>
            </a:endParaRPr>
          </a:p>
          <a:p>
            <a:pPr algn="r">
              <a:lnSpc>
                <a:spcPct val="80000"/>
              </a:lnSpc>
              <a:spcBef>
                <a:spcPts val="800"/>
              </a:spcBef>
            </a:pPr>
            <a:r>
              <a:rPr lang="en-GB" sz="1600" b="0" i="1" kern="1200" baseline="0">
                <a:solidFill>
                  <a:schemeClr val="accent1"/>
                </a:solidFill>
                <a:effectLst/>
                <a:latin typeface="Century Gothic"/>
                <a:ea typeface="Times New Roman"/>
                <a:cs typeface="Times New Roman"/>
              </a:rPr>
              <a:t>CONFIDENTIAL</a:t>
            </a:r>
            <a:endParaRPr lang="en-ZA" sz="267" b="0" i="1">
              <a:solidFill>
                <a:schemeClr val="accent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63651" y="6447631"/>
            <a:ext cx="405880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C44F47B-2180-43A9-B9AD-0A1A67356F54}" type="slidenum">
              <a:rPr lang="en-ZA" sz="1467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‹#›</a:t>
            </a:fld>
            <a:endParaRPr lang="en-ZA" sz="1467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 descr="https://www.intellidex.co.za/wp-content/uploads/2018/10/intellidex-logo-grey-2018.png">
            <a:extLst>
              <a:ext uri="{FF2B5EF4-FFF2-40B4-BE49-F238E27FC236}">
                <a16:creationId xmlns:a16="http://schemas.microsoft.com/office/drawing/2014/main" id="{D8176B05-52C6-424E-B06D-96C5EB34F0DB}"/>
              </a:ext>
            </a:extLst>
          </p:cNvPr>
          <p:cNvPicPr/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77" y="122848"/>
            <a:ext cx="2549081" cy="750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068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CONFIDENTIAL Intellidex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E369F41-00C2-4EED-AF10-FF8AA7453E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671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CONFIDENTIAL Intellidex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E369F41-00C2-4EED-AF10-FF8AA7453E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693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CONFIDENTIAL Intellidex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E369F41-00C2-4EED-AF10-FF8AA7453E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399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CONFIDENTIAL Intellidex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E369F41-00C2-4EED-AF10-FF8AA7453E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30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CONFIDENTIAL Intellidex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E369F41-00C2-4EED-AF10-FF8AA7453E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087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CONFIDENTIAL Intellidex  Briefing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E369F41-00C2-4EED-AF10-FF8AA7453E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065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CONFIDENTIAL Intellidex  Briefing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E369F41-00C2-4EED-AF10-FF8AA7453E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300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CONFIDENTIAL Intellidex  Briefing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E369F41-00C2-4EED-AF10-FF8AA7453E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97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8585A"/>
                </a:solidFill>
                <a:latin typeface="Century Gothic" panose="020B0502020202020204" pitchFamily="34" charset="0"/>
              </a:defRPr>
            </a:lvl1pPr>
          </a:lstStyle>
          <a:p>
            <a:fld id="{CE369F41-00C2-4EED-AF10-FF8AA7453E7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66952" y="320351"/>
            <a:ext cx="9801225" cy="0"/>
          </a:xfrm>
          <a:prstGeom prst="line">
            <a:avLst/>
          </a:prstGeom>
          <a:ln w="38100">
            <a:solidFill>
              <a:srgbClr val="F055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38667"/>
            <a:ext cx="2047875" cy="56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98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21E53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F0552B"/>
          </a:solidFill>
          <a:latin typeface="Century Gothic" panose="020B0502020202020204" pitchFamily="34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080" y="2665406"/>
            <a:ext cx="4384668" cy="1355751"/>
          </a:xfrm>
        </p:spPr>
        <p:txBody>
          <a:bodyPr>
            <a:noAutofit/>
          </a:bodyPr>
          <a:lstStyle/>
          <a:p>
            <a:pPr algn="l"/>
            <a:r>
              <a:rPr lang="en-GB" sz="3600" b="1"/>
              <a:t>MTBPS and your money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A31EC4-B5BA-4283-98BE-BCB05C9FFB08}"/>
              </a:ext>
            </a:extLst>
          </p:cNvPr>
          <p:cNvSpPr/>
          <p:nvPr/>
        </p:nvSpPr>
        <p:spPr>
          <a:xfrm>
            <a:off x="3110704" y="0"/>
            <a:ext cx="1751349" cy="73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intellidex-logo-grey-2018">
            <a:extLst>
              <a:ext uri="{FF2B5EF4-FFF2-40B4-BE49-F238E27FC236}">
                <a16:creationId xmlns:a16="http://schemas.microsoft.com/office/drawing/2014/main" id="{9C6C499B-44DD-4616-86A2-61C17016FC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5" t="-1" r="-15978" b="-12249"/>
          <a:stretch/>
        </p:blipFill>
        <p:spPr bwMode="auto">
          <a:xfrm>
            <a:off x="205001" y="5245699"/>
            <a:ext cx="5391339" cy="1494244"/>
          </a:xfrm>
          <a:custGeom>
            <a:avLst/>
            <a:gdLst>
              <a:gd name="connsiteX0" fmla="*/ 0 w 8563376"/>
              <a:gd name="connsiteY0" fmla="*/ 0 h 2175160"/>
              <a:gd name="connsiteX1" fmla="*/ 8563376 w 8563376"/>
              <a:gd name="connsiteY1" fmla="*/ 0 h 2175160"/>
              <a:gd name="connsiteX2" fmla="*/ 7555992 w 8563376"/>
              <a:gd name="connsiteY2" fmla="*/ 2175160 h 2175160"/>
              <a:gd name="connsiteX3" fmla="*/ 0 w 8563376"/>
              <a:gd name="connsiteY3" fmla="*/ 2175160 h 217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63376" h="2175160">
                <a:moveTo>
                  <a:pt x="0" y="0"/>
                </a:moveTo>
                <a:lnTo>
                  <a:pt x="8563376" y="0"/>
                </a:lnTo>
                <a:lnTo>
                  <a:pt x="7555992" y="2175160"/>
                </a:lnTo>
                <a:lnTo>
                  <a:pt x="0" y="217516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6BE51C92-ADE3-443D-87D8-B0B47065C102}"/>
              </a:ext>
            </a:extLst>
          </p:cNvPr>
          <p:cNvSpPr txBox="1">
            <a:spLocks/>
          </p:cNvSpPr>
          <p:nvPr/>
        </p:nvSpPr>
        <p:spPr>
          <a:xfrm>
            <a:off x="213836" y="4496399"/>
            <a:ext cx="8985446" cy="943743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0552B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300" b="1"/>
              <a:t>Phibion Makuwerere, CFA </a:t>
            </a:r>
          </a:p>
          <a:p>
            <a:pPr algn="l"/>
            <a:r>
              <a:rPr lang="en-GB" sz="1300"/>
              <a:t>Equity Research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73DD37F-1ED6-4EFE-B60D-ADDC94CCD2EF}"/>
              </a:ext>
            </a:extLst>
          </p:cNvPr>
          <p:cNvSpPr txBox="1">
            <a:spLocks/>
          </p:cNvSpPr>
          <p:nvPr/>
        </p:nvSpPr>
        <p:spPr>
          <a:xfrm>
            <a:off x="6997483" y="6411676"/>
            <a:ext cx="4989516" cy="279729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0552B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300" i="1">
                <a:solidFill>
                  <a:schemeClr val="tx1"/>
                </a:solidFill>
              </a:rPr>
              <a:t>5 November 2020 Webinar</a:t>
            </a:r>
            <a:endParaRPr lang="en-GB" sz="133">
              <a:solidFill>
                <a:schemeClr val="tx1"/>
              </a:solidFill>
            </a:endParaRPr>
          </a:p>
        </p:txBody>
      </p:sp>
      <p:pic>
        <p:nvPicPr>
          <p:cNvPr id="6" name="Picture 2" descr="Home | EasyEquities">
            <a:extLst>
              <a:ext uri="{FF2B5EF4-FFF2-40B4-BE49-F238E27FC236}">
                <a16:creationId xmlns:a16="http://schemas.microsoft.com/office/drawing/2014/main" id="{EC885CE8-85E7-427D-B1BD-97EE07A9B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702" y="5590360"/>
            <a:ext cx="5375078" cy="84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ese 7 ETFs Could Make a Complete Retirement Portfolio">
            <a:extLst>
              <a:ext uri="{FF2B5EF4-FFF2-40B4-BE49-F238E27FC236}">
                <a16:creationId xmlns:a16="http://schemas.microsoft.com/office/drawing/2014/main" id="{D1579298-2A71-48D1-AA72-DFD99C86B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912" y="4242"/>
            <a:ext cx="7518120" cy="349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D025DE5-12C4-4F92-83EC-9BE7956353CE}"/>
              </a:ext>
            </a:extLst>
          </p:cNvPr>
          <p:cNvSpPr/>
          <p:nvPr/>
        </p:nvSpPr>
        <p:spPr>
          <a:xfrm>
            <a:off x="0" y="4242"/>
            <a:ext cx="4558748" cy="23546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06180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579" y="365125"/>
            <a:ext cx="10515600" cy="1325563"/>
          </a:xfrm>
        </p:spPr>
        <p:txBody>
          <a:bodyPr/>
          <a:lstStyle/>
          <a:p>
            <a:r>
              <a:rPr lang="en-GB"/>
              <a:t>Why high government debt is bad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579" y="1690688"/>
            <a:ext cx="9778133" cy="46836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en-GB" sz="1800" dirty="0" err="1"/>
              <a:t>Crowdsout</a:t>
            </a:r>
            <a:r>
              <a:rPr lang="en-GB" sz="1800" dirty="0"/>
              <a:t> private investment as borrowing costs soar</a:t>
            </a:r>
          </a:p>
          <a:p>
            <a:pPr marL="227965" indent="-227965"/>
            <a:r>
              <a:rPr lang="en-GB" sz="1800" dirty="0"/>
              <a:t>High interest payments take away from public investment in growth-enhancing initiatives or social development</a:t>
            </a:r>
          </a:p>
          <a:p>
            <a:pPr marL="227965" indent="-227965"/>
            <a:r>
              <a:rPr lang="en-GB" sz="1800" dirty="0"/>
              <a:t>The result is more stagnancy in the economy</a:t>
            </a:r>
          </a:p>
          <a:p>
            <a:pPr marL="0" indent="0">
              <a:buNone/>
            </a:pPr>
            <a:endParaRPr lang="en-GB" sz="1800" dirty="0"/>
          </a:p>
          <a:p>
            <a:pPr marL="227965" indent="-227965"/>
            <a:endParaRPr lang="en-GB" sz="1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09924-8367-481A-B3B9-40BCBCFDD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9F41-00C2-4EED-AF10-FF8AA7453E73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82B92B-F2B6-4894-9008-8EF4A643785F}"/>
              </a:ext>
            </a:extLst>
          </p:cNvPr>
          <p:cNvSpPr txBox="1">
            <a:spLocks/>
          </p:cNvSpPr>
          <p:nvPr/>
        </p:nvSpPr>
        <p:spPr>
          <a:xfrm>
            <a:off x="10860349" y="732591"/>
            <a:ext cx="1331651" cy="590631"/>
          </a:xfrm>
          <a:prstGeom prst="rect">
            <a:avLst/>
          </a:prstGeom>
          <a:solidFill>
            <a:srgbClr val="F0552B"/>
          </a:solidFill>
          <a:ln>
            <a:solidFill>
              <a:srgbClr val="F0552B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21E5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4166628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579" y="365125"/>
            <a:ext cx="10515600" cy="1325563"/>
          </a:xfrm>
        </p:spPr>
        <p:txBody>
          <a:bodyPr/>
          <a:lstStyle/>
          <a:p>
            <a:r>
              <a:rPr lang="en-GB" dirty="0"/>
              <a:t>Austerity and its implication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579" y="1690688"/>
            <a:ext cx="9778133" cy="46836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en-GB" sz="1800" dirty="0"/>
              <a:t>Austerity is the practice of cutting government expenditure mainly to improve debt situation</a:t>
            </a:r>
          </a:p>
          <a:p>
            <a:pPr marL="227965" indent="-227965"/>
            <a:r>
              <a:rPr lang="en-GB" sz="1800" dirty="0"/>
              <a:t>This reduces aggregate demand in the economy which sends the economy into a downward spiral</a:t>
            </a:r>
          </a:p>
          <a:p>
            <a:pPr marL="227965" indent="-227965"/>
            <a:r>
              <a:rPr lang="en-GB" sz="1800" dirty="0"/>
              <a:t>Is it against Keynesian economics which advocates using active government policy to manage aggregate demand in order to address cyclical downturns</a:t>
            </a:r>
          </a:p>
          <a:p>
            <a:pPr marL="227965" indent="-227965"/>
            <a:r>
              <a:rPr lang="en-GB" sz="1800" dirty="0"/>
              <a:t>However, the government expenditure multiplier is negative, as such paying down debt is more beneficial (Minister of Finance Mboweni, MTBPS 2020)</a:t>
            </a:r>
          </a:p>
          <a:p>
            <a:pPr marL="227965" indent="-227965"/>
            <a:r>
              <a:rPr lang="en-GB" sz="1800" dirty="0"/>
              <a:t>Brazil, similar to SA in many respects, has lower borrowing costs despite a higher debt-to-GDP ratio because it has implemented reforms which has improved investor confidence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09924-8367-481A-B3B9-40BCBCFDD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9F41-00C2-4EED-AF10-FF8AA7453E73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82B92B-F2B6-4894-9008-8EF4A643785F}"/>
              </a:ext>
            </a:extLst>
          </p:cNvPr>
          <p:cNvSpPr txBox="1">
            <a:spLocks/>
          </p:cNvSpPr>
          <p:nvPr/>
        </p:nvSpPr>
        <p:spPr>
          <a:xfrm>
            <a:off x="10860349" y="732591"/>
            <a:ext cx="1331651" cy="590631"/>
          </a:xfrm>
          <a:prstGeom prst="rect">
            <a:avLst/>
          </a:prstGeom>
          <a:solidFill>
            <a:srgbClr val="F0552B"/>
          </a:solidFill>
          <a:ln>
            <a:solidFill>
              <a:srgbClr val="F0552B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21E5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776268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579" y="365125"/>
            <a:ext cx="10515600" cy="1325563"/>
          </a:xfrm>
        </p:spPr>
        <p:txBody>
          <a:bodyPr/>
          <a:lstStyle/>
          <a:p>
            <a:r>
              <a:rPr lang="en-GB"/>
              <a:t>GDP growth outlook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09924-8367-481A-B3B9-40BCBCFDD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9F41-00C2-4EED-AF10-FF8AA7453E73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82B92B-F2B6-4894-9008-8EF4A643785F}"/>
              </a:ext>
            </a:extLst>
          </p:cNvPr>
          <p:cNvSpPr txBox="1">
            <a:spLocks/>
          </p:cNvSpPr>
          <p:nvPr/>
        </p:nvSpPr>
        <p:spPr>
          <a:xfrm>
            <a:off x="10860349" y="732591"/>
            <a:ext cx="1331651" cy="590631"/>
          </a:xfrm>
          <a:prstGeom prst="rect">
            <a:avLst/>
          </a:prstGeom>
          <a:solidFill>
            <a:srgbClr val="F0552B"/>
          </a:solidFill>
          <a:ln>
            <a:solidFill>
              <a:srgbClr val="F0552B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21E5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GB" sz="140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45C09E7-FC8E-49D2-839C-3B2F75BF82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8948549"/>
              </p:ext>
            </p:extLst>
          </p:nvPr>
        </p:nvGraphicFramePr>
        <p:xfrm>
          <a:off x="665163" y="1446416"/>
          <a:ext cx="10515016" cy="4305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323DBFF-DA18-4C39-A7DA-0481FAEE63FD}"/>
              </a:ext>
            </a:extLst>
          </p:cNvPr>
          <p:cNvSpPr txBox="1"/>
          <p:nvPr/>
        </p:nvSpPr>
        <p:spPr>
          <a:xfrm>
            <a:off x="781396" y="5752407"/>
            <a:ext cx="4971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i="1"/>
              <a:t>Source: National Treasury, IMF</a:t>
            </a:r>
          </a:p>
        </p:txBody>
      </p:sp>
    </p:spTree>
    <p:extLst>
      <p:ext uri="{BB962C8B-B14F-4D97-AF65-F5344CB8AC3E}">
        <p14:creationId xmlns:p14="http://schemas.microsoft.com/office/powerpoint/2010/main" val="3936447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579" y="365125"/>
            <a:ext cx="10515600" cy="1325563"/>
          </a:xfrm>
        </p:spPr>
        <p:txBody>
          <a:bodyPr/>
          <a:lstStyle/>
          <a:p>
            <a:r>
              <a:rPr lang="en-GB" dirty="0"/>
              <a:t>SA GDP expectations breakdown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09924-8367-481A-B3B9-40BCBCFDD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9F41-00C2-4EED-AF10-FF8AA7453E73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82B92B-F2B6-4894-9008-8EF4A643785F}"/>
              </a:ext>
            </a:extLst>
          </p:cNvPr>
          <p:cNvSpPr txBox="1">
            <a:spLocks/>
          </p:cNvSpPr>
          <p:nvPr/>
        </p:nvSpPr>
        <p:spPr>
          <a:xfrm>
            <a:off x="10860349" y="732591"/>
            <a:ext cx="1331651" cy="590631"/>
          </a:xfrm>
          <a:prstGeom prst="rect">
            <a:avLst/>
          </a:prstGeom>
          <a:solidFill>
            <a:srgbClr val="F0552B"/>
          </a:solidFill>
          <a:ln>
            <a:solidFill>
              <a:srgbClr val="F0552B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21E5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GB" sz="140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4498560A-8DB4-419E-AD32-87117FAA3E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9431153"/>
              </p:ext>
            </p:extLst>
          </p:nvPr>
        </p:nvGraphicFramePr>
        <p:xfrm>
          <a:off x="838200" y="1663700"/>
          <a:ext cx="10515600" cy="4121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FBEDAB9-965E-4D14-A5AF-574D2F507B17}"/>
              </a:ext>
            </a:extLst>
          </p:cNvPr>
          <p:cNvSpPr txBox="1"/>
          <p:nvPr/>
        </p:nvSpPr>
        <p:spPr>
          <a:xfrm>
            <a:off x="838200" y="5785658"/>
            <a:ext cx="4315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/>
              <a:t>Source: </a:t>
            </a:r>
            <a:r>
              <a:rPr lang="en-ZA" sz="1200" err="1"/>
              <a:t>Intellidex</a:t>
            </a:r>
            <a:endParaRPr lang="en-ZA" sz="1200"/>
          </a:p>
        </p:txBody>
      </p:sp>
    </p:spTree>
    <p:extLst>
      <p:ext uri="{BB962C8B-B14F-4D97-AF65-F5344CB8AC3E}">
        <p14:creationId xmlns:p14="http://schemas.microsoft.com/office/powerpoint/2010/main" val="404628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579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/>
              <a:t>What is needed to improve potential growth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09924-8367-481A-B3B9-40BCBCFDD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9F41-00C2-4EED-AF10-FF8AA7453E73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82B92B-F2B6-4894-9008-8EF4A643785F}"/>
              </a:ext>
            </a:extLst>
          </p:cNvPr>
          <p:cNvSpPr txBox="1">
            <a:spLocks/>
          </p:cNvSpPr>
          <p:nvPr/>
        </p:nvSpPr>
        <p:spPr>
          <a:xfrm>
            <a:off x="10860349" y="732591"/>
            <a:ext cx="1331651" cy="590631"/>
          </a:xfrm>
          <a:prstGeom prst="rect">
            <a:avLst/>
          </a:prstGeom>
          <a:solidFill>
            <a:srgbClr val="F0552B"/>
          </a:solidFill>
          <a:ln>
            <a:solidFill>
              <a:srgbClr val="F0552B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21E5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GB" sz="140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9AF6225-56A3-4F71-9EBE-BBF91F85FA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5836769"/>
              </p:ext>
            </p:extLst>
          </p:nvPr>
        </p:nvGraphicFramePr>
        <p:xfrm>
          <a:off x="665163" y="1690688"/>
          <a:ext cx="9777412" cy="4683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7D9FB6B-B880-497E-A52C-11478C2859EF}"/>
              </a:ext>
            </a:extLst>
          </p:cNvPr>
          <p:cNvSpPr txBox="1"/>
          <p:nvPr/>
        </p:nvSpPr>
        <p:spPr>
          <a:xfrm>
            <a:off x="664579" y="6379624"/>
            <a:ext cx="2916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/>
              <a:t>Source: NT, MTBPS 2020</a:t>
            </a:r>
          </a:p>
        </p:txBody>
      </p:sp>
    </p:spTree>
    <p:extLst>
      <p:ext uri="{BB962C8B-B14F-4D97-AF65-F5344CB8AC3E}">
        <p14:creationId xmlns:p14="http://schemas.microsoft.com/office/powerpoint/2010/main" val="3526373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579" y="365125"/>
            <a:ext cx="10515600" cy="1325563"/>
          </a:xfrm>
        </p:spPr>
        <p:txBody>
          <a:bodyPr/>
          <a:lstStyle/>
          <a:p>
            <a:r>
              <a:rPr lang="en-GB"/>
              <a:t>Our overall take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579" y="1520869"/>
            <a:ext cx="9778133" cy="52006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965" indent="-227965">
              <a:lnSpc>
                <a:spcPct val="100000"/>
              </a:lnSpc>
            </a:pPr>
            <a:r>
              <a:rPr lang="en-GB" sz="1800" dirty="0"/>
              <a:t>Overall, looking bad, few positives more than offset by negatives </a:t>
            </a:r>
          </a:p>
          <a:p>
            <a:pPr marL="227965" indent="-227965">
              <a:lnSpc>
                <a:spcPct val="100000"/>
              </a:lnSpc>
            </a:pPr>
            <a:r>
              <a:rPr lang="en-GB" sz="1800" dirty="0"/>
              <a:t>We are pessimistic on the implementation of the cuts in the compensation budget, based on zero nominal wage increases and only small allowances increases</a:t>
            </a:r>
          </a:p>
          <a:p>
            <a:pPr lvl="1">
              <a:lnSpc>
                <a:spcPct val="100000"/>
              </a:lnSpc>
            </a:pPr>
            <a:r>
              <a:rPr lang="en-GB" sz="1600" dirty="0"/>
              <a:t>Ongoing court appeals regarding current year wage dispute</a:t>
            </a:r>
          </a:p>
          <a:p>
            <a:pPr lvl="1">
              <a:lnSpc>
                <a:spcPct val="100000"/>
              </a:lnSpc>
            </a:pPr>
            <a:r>
              <a:rPr lang="en-GB" sz="1600" dirty="0"/>
              <a:t>Political agreement with unions may not be possible</a:t>
            </a:r>
          </a:p>
          <a:p>
            <a:pPr marL="227965" indent="-227965">
              <a:lnSpc>
                <a:spcPct val="100000"/>
              </a:lnSpc>
            </a:pPr>
            <a:r>
              <a:rPr lang="en-GB" sz="1800" dirty="0"/>
              <a:t>Downside risks to the growth outlook will result in higher tax revenue shortfalls translating to an even higher debt-to-GDP ratio</a:t>
            </a:r>
          </a:p>
          <a:p>
            <a:pPr marL="227965" indent="-227965">
              <a:lnSpc>
                <a:spcPct val="100000"/>
              </a:lnSpc>
            </a:pPr>
            <a:r>
              <a:rPr lang="en-GB" sz="1800" dirty="0"/>
              <a:t>We see fiscal cliff edge approaching in the medium term, delayed somewhat by funding from multilateral institutions</a:t>
            </a:r>
          </a:p>
          <a:p>
            <a:pPr marL="685154" lvl="1" indent="-227965">
              <a:lnSpc>
                <a:spcPct val="100000"/>
              </a:lnSpc>
            </a:pPr>
            <a:r>
              <a:rPr lang="en-GB" sz="1600" dirty="0"/>
              <a:t> USD3bn of New Development Bank Contingent Reserve Arrangement (CRA) facilities</a:t>
            </a:r>
          </a:p>
          <a:p>
            <a:pPr marL="685154" lvl="1" indent="-227965">
              <a:lnSpc>
                <a:spcPct val="100000"/>
              </a:lnSpc>
            </a:pPr>
            <a:r>
              <a:rPr lang="en-GB" sz="1600" dirty="0"/>
              <a:t>Not clear at this stage if this is a </a:t>
            </a:r>
            <a:r>
              <a:rPr lang="en-GB" sz="1600" dirty="0" err="1"/>
              <a:t>Covid</a:t>
            </a:r>
            <a:r>
              <a:rPr lang="en-GB" sz="1600" dirty="0"/>
              <a:t> or CRA facility</a:t>
            </a:r>
          </a:p>
          <a:p>
            <a:pPr marL="227965" indent="-227965">
              <a:lnSpc>
                <a:spcPct val="100000"/>
              </a:lnSpc>
            </a:pPr>
            <a:r>
              <a:rPr lang="en-GB" sz="1800" dirty="0"/>
              <a:t>Allocation of funds to SOEs (e.g. SAA) is negative on sentiment </a:t>
            </a:r>
          </a:p>
          <a:p>
            <a:pPr marL="227965" indent="-227965">
              <a:lnSpc>
                <a:spcPct val="100000"/>
              </a:lnSpc>
            </a:pPr>
            <a:r>
              <a:rPr lang="en-GB" sz="1800" dirty="0"/>
              <a:t>Expected Tito-</a:t>
            </a:r>
            <a:r>
              <a:rPr lang="en-GB" sz="1800" dirty="0" err="1"/>
              <a:t>xit</a:t>
            </a:r>
            <a:r>
              <a:rPr lang="en-GB" sz="1800" dirty="0"/>
              <a:t> will complicate things and further erode confidence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dirty="0"/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highlight>
                <a:srgbClr val="FFFF00"/>
              </a:highlight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09924-8367-481A-B3B9-40BCBCFDD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9F41-00C2-4EED-AF10-FF8AA7453E73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82B92B-F2B6-4894-9008-8EF4A643785F}"/>
              </a:ext>
            </a:extLst>
          </p:cNvPr>
          <p:cNvSpPr txBox="1">
            <a:spLocks/>
          </p:cNvSpPr>
          <p:nvPr/>
        </p:nvSpPr>
        <p:spPr>
          <a:xfrm>
            <a:off x="10860349" y="732591"/>
            <a:ext cx="1331651" cy="590631"/>
          </a:xfrm>
          <a:prstGeom prst="rect">
            <a:avLst/>
          </a:prstGeom>
          <a:solidFill>
            <a:srgbClr val="F0552B"/>
          </a:solidFill>
          <a:ln>
            <a:solidFill>
              <a:srgbClr val="F0552B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21E5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583621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579" y="365125"/>
            <a:ext cx="10515600" cy="1325563"/>
          </a:xfrm>
        </p:spPr>
        <p:txBody>
          <a:bodyPr/>
          <a:lstStyle/>
          <a:p>
            <a:r>
              <a:rPr lang="en-GB"/>
              <a:t>Our overall take </a:t>
            </a:r>
            <a:r>
              <a:rPr lang="en-GB" sz="3200"/>
              <a:t>(…)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579" y="1520869"/>
            <a:ext cx="9778133" cy="52006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965" indent="-227965">
              <a:lnSpc>
                <a:spcPct val="100000"/>
              </a:lnSpc>
            </a:pPr>
            <a:r>
              <a:rPr lang="en-GB" sz="1800" dirty="0"/>
              <a:t>We expect higher borrowing costs for government, as debt profile deteriorates</a:t>
            </a:r>
          </a:p>
          <a:p>
            <a:pPr marL="227965" indent="-227965">
              <a:lnSpc>
                <a:spcPct val="100000"/>
              </a:lnSpc>
            </a:pPr>
            <a:r>
              <a:rPr lang="en-GB" sz="1800" dirty="0"/>
              <a:t>Higher interests rates in the economy crowds out private investment and reduce equity valuations</a:t>
            </a:r>
          </a:p>
          <a:p>
            <a:pPr marL="227965" indent="-227965">
              <a:lnSpc>
                <a:spcPct val="100000"/>
              </a:lnSpc>
            </a:pPr>
            <a:r>
              <a:rPr lang="en-GB" sz="1800" dirty="0"/>
              <a:t>Disappointing on reform to PFMA/MFMA and PPP to support infrastructure rollout as suggested in the ERRP speech by the president</a:t>
            </a:r>
          </a:p>
          <a:p>
            <a:pPr marL="227965" indent="-227965">
              <a:lnSpc>
                <a:spcPct val="100000"/>
              </a:lnSpc>
            </a:pPr>
            <a:r>
              <a:rPr lang="en-GB" sz="1800" dirty="0"/>
              <a:t>No news on REIPPP round 5 guarantees given Eskom’s counterparty credit quality is too weak for banks. </a:t>
            </a:r>
          </a:p>
          <a:p>
            <a:pPr marL="685154" lvl="1" indent="-227965">
              <a:lnSpc>
                <a:spcPct val="100000"/>
              </a:lnSpc>
            </a:pPr>
            <a:r>
              <a:rPr lang="en-GB" sz="1600" dirty="0"/>
              <a:t>Approximately R200bn. </a:t>
            </a:r>
          </a:p>
          <a:p>
            <a:pPr marL="685154" lvl="1" indent="-227965">
              <a:lnSpc>
                <a:spcPct val="100000"/>
              </a:lnSpc>
            </a:pPr>
            <a:r>
              <a:rPr lang="en-GB" sz="1600" dirty="0"/>
              <a:t>We watch for an announcement on this before the December RFP publication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solidFill>
                <a:srgbClr val="00B05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09924-8367-481A-B3B9-40BCBCFDD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9F41-00C2-4EED-AF10-FF8AA7453E73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82B92B-F2B6-4894-9008-8EF4A643785F}"/>
              </a:ext>
            </a:extLst>
          </p:cNvPr>
          <p:cNvSpPr txBox="1">
            <a:spLocks/>
          </p:cNvSpPr>
          <p:nvPr/>
        </p:nvSpPr>
        <p:spPr>
          <a:xfrm>
            <a:off x="10860349" y="732591"/>
            <a:ext cx="1331651" cy="590631"/>
          </a:xfrm>
          <a:prstGeom prst="rect">
            <a:avLst/>
          </a:prstGeom>
          <a:solidFill>
            <a:srgbClr val="F0552B"/>
          </a:solidFill>
          <a:ln>
            <a:solidFill>
              <a:srgbClr val="F0552B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21E5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835030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579" y="365125"/>
            <a:ext cx="10515600" cy="1325563"/>
          </a:xfrm>
        </p:spPr>
        <p:txBody>
          <a:bodyPr/>
          <a:lstStyle/>
          <a:p>
            <a:r>
              <a:rPr lang="en-GB" dirty="0"/>
              <a:t>Our overall take </a:t>
            </a:r>
            <a:r>
              <a:rPr lang="en-GB" sz="3200" dirty="0"/>
              <a:t>(some positives)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579" y="1520869"/>
            <a:ext cx="9778133" cy="52006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965" indent="-227965">
              <a:lnSpc>
                <a:spcPct val="100000"/>
              </a:lnSpc>
            </a:pPr>
            <a:r>
              <a:rPr lang="en-GB" sz="1800" dirty="0"/>
              <a:t>Expected cut in the public sector wage bill negative for consumer spending but positive on sentiment and debt </a:t>
            </a:r>
          </a:p>
          <a:p>
            <a:pPr marL="227965" indent="-227965">
              <a:lnSpc>
                <a:spcPct val="100000"/>
              </a:lnSpc>
            </a:pPr>
            <a:r>
              <a:rPr lang="en-GB" sz="1800" dirty="0"/>
              <a:t>Absence of any guidance on potential tax increases and prescribed assets is positive for equities in the near term</a:t>
            </a:r>
          </a:p>
          <a:p>
            <a:pPr marL="227965" indent="-227965">
              <a:lnSpc>
                <a:spcPct val="100000"/>
              </a:lnSpc>
            </a:pPr>
            <a:r>
              <a:rPr lang="en-GB" sz="1800" dirty="0"/>
              <a:t>Bonds may improve in the medium term if all cuts pencilled in are achieved</a:t>
            </a:r>
          </a:p>
          <a:p>
            <a:pPr marL="227965" indent="-227965">
              <a:lnSpc>
                <a:spcPct val="100000"/>
              </a:lnSpc>
            </a:pPr>
            <a:r>
              <a:rPr lang="en-GB" sz="1800" dirty="0"/>
              <a:t>Suggested changes to Regulation 28 to potentially crowd in pension funds into infrastructure investments</a:t>
            </a:r>
          </a:p>
          <a:p>
            <a:pPr marL="227965" indent="-227965">
              <a:lnSpc>
                <a:spcPct val="100000"/>
              </a:lnSpc>
            </a:pPr>
            <a:r>
              <a:rPr lang="en-GB" sz="1800" dirty="0"/>
              <a:t>Financial reforms and turning SA into a regional financial hub is positive</a:t>
            </a:r>
          </a:p>
          <a:p>
            <a:pPr marL="685154" lvl="1" indent="-227965">
              <a:lnSpc>
                <a:spcPct val="100000"/>
              </a:lnSpc>
            </a:pPr>
            <a:r>
              <a:rPr lang="en-GB" sz="1600" dirty="0"/>
              <a:t>SA has the deepest financial market in Africa and with this regulation it will cement this position</a:t>
            </a:r>
          </a:p>
          <a:p>
            <a:pPr marL="685154" lvl="1" indent="-227965">
              <a:lnSpc>
                <a:spcPct val="100000"/>
              </a:lnSpc>
            </a:pPr>
            <a:r>
              <a:rPr lang="en-GB" sz="1600" dirty="0"/>
              <a:t>The main benefit is the ability to raise money (hard currencies) more cheaply and easily which has an obvious benefit to the economy</a:t>
            </a:r>
          </a:p>
          <a:p>
            <a:pPr marL="685154" lvl="1" indent="-227965">
              <a:lnSpc>
                <a:spcPct val="100000"/>
              </a:lnSpc>
            </a:pPr>
            <a:r>
              <a:rPr lang="en-GB" sz="1600" dirty="0"/>
              <a:t>It will also create a larger financial sector which bodes well for employment, consumption and overall economic growth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solidFill>
                <a:srgbClr val="00B05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09924-8367-481A-B3B9-40BCBCFDD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9F41-00C2-4EED-AF10-FF8AA7453E73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82B92B-F2B6-4894-9008-8EF4A643785F}"/>
              </a:ext>
            </a:extLst>
          </p:cNvPr>
          <p:cNvSpPr txBox="1">
            <a:spLocks/>
          </p:cNvSpPr>
          <p:nvPr/>
        </p:nvSpPr>
        <p:spPr>
          <a:xfrm>
            <a:off x="10860349" y="732591"/>
            <a:ext cx="1331651" cy="590631"/>
          </a:xfrm>
          <a:prstGeom prst="rect">
            <a:avLst/>
          </a:prstGeom>
          <a:solidFill>
            <a:srgbClr val="F0552B"/>
          </a:solidFill>
          <a:ln>
            <a:solidFill>
              <a:srgbClr val="F0552B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21E5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134268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579" y="365125"/>
            <a:ext cx="10515600" cy="1325563"/>
          </a:xfrm>
        </p:spPr>
        <p:txBody>
          <a:bodyPr/>
          <a:lstStyle/>
          <a:p>
            <a:r>
              <a:rPr lang="en-GB"/>
              <a:t>Investing 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579" y="1520869"/>
            <a:ext cx="9778133" cy="49720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965" indent="-227965">
              <a:lnSpc>
                <a:spcPct val="100000"/>
              </a:lnSpc>
            </a:pPr>
            <a:r>
              <a:rPr lang="en-GB" sz="1800" dirty="0"/>
              <a:t>High borrowing costs in the economy (crowding out effect) – low levered companies more attractive</a:t>
            </a:r>
          </a:p>
          <a:p>
            <a:pPr marL="227965" indent="-227965">
              <a:lnSpc>
                <a:spcPct val="100000"/>
              </a:lnSpc>
            </a:pPr>
            <a:r>
              <a:rPr lang="en-GB" sz="1800" dirty="0"/>
              <a:t>Movement on renewable energy and localisation of some aspects of procurement – industrial niche players</a:t>
            </a:r>
          </a:p>
          <a:p>
            <a:pPr marL="227965" indent="-227965">
              <a:lnSpc>
                <a:spcPct val="100000"/>
              </a:lnSpc>
            </a:pPr>
            <a:r>
              <a:rPr lang="en-GB" sz="1800" dirty="0"/>
              <a:t>Possible positive surprise on mining regulation – industrials niche players</a:t>
            </a:r>
          </a:p>
          <a:p>
            <a:pPr marL="227965" indent="-227965">
              <a:lnSpc>
                <a:spcPct val="100000"/>
              </a:lnSpc>
            </a:pPr>
            <a:r>
              <a:rPr lang="en-GB" sz="1800" dirty="0"/>
              <a:t>Wage cuts bearish for consumer spending – especially for consumer-facing companies</a:t>
            </a:r>
          </a:p>
          <a:p>
            <a:pPr marL="227965" indent="-227965">
              <a:lnSpc>
                <a:spcPct val="100000"/>
              </a:lnSpc>
            </a:pPr>
            <a:r>
              <a:rPr lang="en-GB" sz="1800" dirty="0"/>
              <a:t>Government austerity bearish for major government  suppliers – BEE credentials may become more important, which adds a layer of costs, which is negative for equity investors</a:t>
            </a:r>
          </a:p>
          <a:p>
            <a:pPr marL="227965" indent="-227965">
              <a:lnSpc>
                <a:spcPct val="100000"/>
              </a:lnSpc>
            </a:pPr>
            <a:r>
              <a:rPr lang="en-GB" sz="1800" dirty="0"/>
              <a:t>Low investment by government and business – mostly recurrent and replacement expenditure and less on expansionary capex</a:t>
            </a:r>
          </a:p>
          <a:p>
            <a:pPr marL="227965" indent="-227965">
              <a:lnSpc>
                <a:spcPct val="100000"/>
              </a:lnSpc>
            </a:pPr>
            <a:r>
              <a:rPr lang="en-GB" sz="1800" dirty="0"/>
              <a:t>Construction remains a long game, though Operating </a:t>
            </a:r>
            <a:r>
              <a:rPr lang="en-GB" sz="1800" dirty="0" err="1"/>
              <a:t>Vulindlela</a:t>
            </a:r>
            <a:r>
              <a:rPr lang="en-GB" sz="1800" dirty="0"/>
              <a:t> might help expedite things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09924-8367-481A-B3B9-40BCBCFDD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9F41-00C2-4EED-AF10-FF8AA7453E73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82B92B-F2B6-4894-9008-8EF4A643785F}"/>
              </a:ext>
            </a:extLst>
          </p:cNvPr>
          <p:cNvSpPr txBox="1">
            <a:spLocks/>
          </p:cNvSpPr>
          <p:nvPr/>
        </p:nvSpPr>
        <p:spPr>
          <a:xfrm>
            <a:off x="10860349" y="732591"/>
            <a:ext cx="1331651" cy="590631"/>
          </a:xfrm>
          <a:prstGeom prst="rect">
            <a:avLst/>
          </a:prstGeom>
          <a:solidFill>
            <a:srgbClr val="F0552B"/>
          </a:solidFill>
          <a:ln>
            <a:solidFill>
              <a:srgbClr val="F0552B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21E5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2128184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579" y="365125"/>
            <a:ext cx="10515600" cy="1325563"/>
          </a:xfrm>
        </p:spPr>
        <p:txBody>
          <a:bodyPr/>
          <a:lstStyle/>
          <a:p>
            <a:r>
              <a:rPr lang="en-GB"/>
              <a:t>Limited ETF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579" y="1690687"/>
            <a:ext cx="9778133" cy="50307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en-GB" sz="1800" dirty="0"/>
              <a:t>Mostly </a:t>
            </a:r>
            <a:r>
              <a:rPr lang="en-GB" sz="1800" dirty="0" err="1"/>
              <a:t>broadbased</a:t>
            </a:r>
            <a:r>
              <a:rPr lang="en-GB" sz="1800" dirty="0"/>
              <a:t> ETF themes, which do not directly benefit</a:t>
            </a:r>
          </a:p>
          <a:p>
            <a:pPr marL="227965" indent="-227965"/>
            <a:r>
              <a:rPr lang="en-GB" sz="1800" dirty="0"/>
              <a:t>Niche industrials likely to benefit with exposure to mining and renewable energy value chains</a:t>
            </a:r>
          </a:p>
          <a:p>
            <a:pPr marL="685154" lvl="1" indent="-227965"/>
            <a:r>
              <a:rPr lang="en-GB" sz="1600" dirty="0"/>
              <a:t>Green economy: GAIA Infrastructure, ARB, </a:t>
            </a:r>
            <a:r>
              <a:rPr lang="en-GB" sz="1600" dirty="0" err="1"/>
              <a:t>Reunert</a:t>
            </a:r>
            <a:r>
              <a:rPr lang="en-GB" sz="1600" dirty="0"/>
              <a:t>, </a:t>
            </a:r>
            <a:r>
              <a:rPr lang="en-GB" sz="1600" dirty="0" err="1"/>
              <a:t>Raubex</a:t>
            </a:r>
            <a:endParaRPr lang="en-GB" sz="1600" dirty="0"/>
          </a:p>
          <a:p>
            <a:pPr marL="685154" lvl="1" indent="-227965"/>
            <a:r>
              <a:rPr lang="en-GB" sz="1600" dirty="0"/>
              <a:t>Mining: Omnia, AECI, Master Drilling, </a:t>
            </a:r>
            <a:r>
              <a:rPr lang="en-GB" sz="1600" dirty="0" err="1"/>
              <a:t>Reunert</a:t>
            </a:r>
            <a:endParaRPr lang="en-GB" sz="1600" dirty="0"/>
          </a:p>
          <a:p>
            <a:pPr marL="685154" lvl="1" indent="-227965"/>
            <a:r>
              <a:rPr lang="en-GB" sz="1600" dirty="0"/>
              <a:t>Mostly smally caps that illiquid</a:t>
            </a:r>
          </a:p>
          <a:p>
            <a:pPr marL="227965" indent="-227965"/>
            <a:r>
              <a:rPr lang="en-GB" sz="1800" dirty="0"/>
              <a:t>From an ETF perspective we would increase exposure to quality (</a:t>
            </a:r>
            <a:r>
              <a:rPr lang="en-GB" sz="1800" dirty="0" err="1"/>
              <a:t>Satrix</a:t>
            </a:r>
            <a:r>
              <a:rPr lang="en-GB" sz="1800" dirty="0"/>
              <a:t> </a:t>
            </a:r>
            <a:r>
              <a:rPr lang="en-US" sz="1800" dirty="0"/>
              <a:t>Top 40 and </a:t>
            </a:r>
            <a:r>
              <a:rPr lang="en-US" sz="1800" dirty="0" err="1"/>
              <a:t>Satrix</a:t>
            </a:r>
            <a:r>
              <a:rPr lang="en-US" sz="1800" dirty="0"/>
              <a:t> </a:t>
            </a:r>
            <a:r>
              <a:rPr lang="en-GB" sz="1800" dirty="0"/>
              <a:t>SA Quality): </a:t>
            </a:r>
          </a:p>
          <a:p>
            <a:pPr marL="685154" lvl="1" indent="-227965"/>
            <a:r>
              <a:rPr lang="en-GB" dirty="0"/>
              <a:t>Strong balance sheet: likely to weather the storm as well as take advantage of surprise opportunities that may present themselves should reforms get implemented</a:t>
            </a:r>
          </a:p>
          <a:p>
            <a:pPr marL="227965" indent="-227965"/>
            <a:r>
              <a:rPr lang="en-GB" sz="1800" dirty="0"/>
              <a:t>Speculative bond exposure with medium-term view (assuming government delivers on implementation)</a:t>
            </a:r>
          </a:p>
          <a:p>
            <a:pPr marL="227965" indent="-227965"/>
            <a:r>
              <a:rPr lang="en-GB" sz="1800" dirty="0"/>
              <a:t>The default plan is to continue increasing offshore exposure</a:t>
            </a:r>
          </a:p>
          <a:p>
            <a:pPr marL="685154" lvl="1" indent="-227965"/>
            <a:r>
              <a:rPr lang="en-GB" sz="1600" dirty="0"/>
              <a:t>Tactically, on rand strength, as  is the case now</a:t>
            </a:r>
          </a:p>
          <a:p>
            <a:pPr marL="227965" indent="-227965"/>
            <a:endParaRPr lang="en-GB" sz="1800" dirty="0"/>
          </a:p>
          <a:p>
            <a:endParaRPr lang="en-GB" sz="1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09924-8367-481A-B3B9-40BCBCFDD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9F41-00C2-4EED-AF10-FF8AA7453E73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82B92B-F2B6-4894-9008-8EF4A643785F}"/>
              </a:ext>
            </a:extLst>
          </p:cNvPr>
          <p:cNvSpPr txBox="1">
            <a:spLocks/>
          </p:cNvSpPr>
          <p:nvPr/>
        </p:nvSpPr>
        <p:spPr>
          <a:xfrm>
            <a:off x="10860349" y="732591"/>
            <a:ext cx="1331651" cy="590631"/>
          </a:xfrm>
          <a:prstGeom prst="rect">
            <a:avLst/>
          </a:prstGeom>
          <a:solidFill>
            <a:srgbClr val="F0552B"/>
          </a:solidFill>
          <a:ln>
            <a:solidFill>
              <a:srgbClr val="F0552B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21E5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3580323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11E44EF-FDDC-1C42-9E33-BCDE428DF924}"/>
              </a:ext>
            </a:extLst>
          </p:cNvPr>
          <p:cNvSpPr/>
          <p:nvPr/>
        </p:nvSpPr>
        <p:spPr>
          <a:xfrm>
            <a:off x="5268685" y="6310606"/>
            <a:ext cx="6923315" cy="547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74E09E-1D46-0C43-B805-A848D2B45EEF}"/>
              </a:ext>
            </a:extLst>
          </p:cNvPr>
          <p:cNvSpPr txBox="1"/>
          <p:nvPr/>
        </p:nvSpPr>
        <p:spPr>
          <a:xfrm>
            <a:off x="282126" y="892326"/>
            <a:ext cx="3249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221E53"/>
                </a:solidFill>
                <a:latin typeface="Century Gothic" panose="020B0502020202020204" pitchFamily="34" charset="0"/>
              </a:rPr>
              <a:t>Topics covered</a:t>
            </a:r>
          </a:p>
        </p:txBody>
      </p:sp>
      <p:pic>
        <p:nvPicPr>
          <p:cNvPr id="8194" name="Picture 2" descr="https://www.intellidex.co.za/wp-content/uploads/2018/12/blur-1853262_960_720-300x225.jpg">
            <a:extLst>
              <a:ext uri="{FF2B5EF4-FFF2-40B4-BE49-F238E27FC236}">
                <a16:creationId xmlns:a16="http://schemas.microsoft.com/office/drawing/2014/main" id="{D51B92F1-08AF-4C6E-BF56-46B995A205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37"/>
          <a:stretch/>
        </p:blipFill>
        <p:spPr bwMode="auto">
          <a:xfrm>
            <a:off x="5063046" y="0"/>
            <a:ext cx="71289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AC3D63-86E7-47B1-9836-9B0B2B7C4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9F41-00C2-4EED-AF10-FF8AA7453E73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404C86A-2327-46BF-A8C2-345D5B7E4F80}"/>
              </a:ext>
            </a:extLst>
          </p:cNvPr>
          <p:cNvSpPr txBox="1">
            <a:spLocks/>
          </p:cNvSpPr>
          <p:nvPr/>
        </p:nvSpPr>
        <p:spPr>
          <a:xfrm>
            <a:off x="282126" y="1583826"/>
            <a:ext cx="4472754" cy="3634271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0552B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SA economic backdrop</a:t>
            </a:r>
          </a:p>
          <a:p>
            <a:r>
              <a:rPr lang="en-GB" dirty="0"/>
              <a:t>MTBPS context</a:t>
            </a:r>
          </a:p>
          <a:p>
            <a:r>
              <a:rPr lang="en-GB" dirty="0"/>
              <a:t>Some highlights of the MTBPS</a:t>
            </a:r>
          </a:p>
          <a:p>
            <a:r>
              <a:rPr lang="en-GB" dirty="0"/>
              <a:t>Government debt analysis</a:t>
            </a:r>
          </a:p>
          <a:p>
            <a:r>
              <a:rPr lang="en-GB" dirty="0"/>
              <a:t>Austerity</a:t>
            </a:r>
          </a:p>
          <a:p>
            <a:r>
              <a:rPr lang="en-GB" dirty="0"/>
              <a:t>GDP outlook</a:t>
            </a:r>
          </a:p>
          <a:p>
            <a:r>
              <a:rPr lang="en-GB" dirty="0"/>
              <a:t>Investing </a:t>
            </a:r>
          </a:p>
          <a:p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8282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579" y="365125"/>
            <a:ext cx="10515600" cy="1325563"/>
          </a:xfrm>
        </p:spPr>
        <p:txBody>
          <a:bodyPr/>
          <a:lstStyle/>
          <a:p>
            <a:r>
              <a:rPr lang="en-GB" dirty="0" err="1"/>
              <a:t>Satrix</a:t>
            </a:r>
            <a:r>
              <a:rPr lang="en-GB" dirty="0"/>
              <a:t> Top40 ETF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579" y="1423851"/>
            <a:ext cx="10360472" cy="51728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en-GB" sz="1800" dirty="0" err="1"/>
              <a:t>Satrix</a:t>
            </a:r>
            <a:r>
              <a:rPr lang="en-GB" sz="1800" dirty="0"/>
              <a:t> Top 40, cheapest among its peers</a:t>
            </a:r>
          </a:p>
          <a:p>
            <a:pPr marL="227965" indent="-227965"/>
            <a:r>
              <a:rPr lang="en-GB" sz="1800" dirty="0"/>
              <a:t>It houses the 40 biggest companies (by market capitalisation) on the JSE</a:t>
            </a:r>
          </a:p>
          <a:p>
            <a:pPr marL="227965" indent="-227965"/>
            <a:r>
              <a:rPr lang="en-GB" sz="1800" dirty="0"/>
              <a:t>It’s a market factor ETF which by nature is a momentum play </a:t>
            </a:r>
          </a:p>
          <a:p>
            <a:pPr marL="227965" indent="-227965"/>
            <a:r>
              <a:rPr lang="en-GB" sz="1800" dirty="0"/>
              <a:t>Inherently incorporates investors' forward-looking expectations</a:t>
            </a:r>
          </a:p>
          <a:p>
            <a:pPr marL="227965" indent="-227965"/>
            <a:r>
              <a:rPr lang="en-GB" sz="1800" dirty="0"/>
              <a:t>More than 60% of the fund's income is generated offshore making it a natural hedge for SA economy and the rand </a:t>
            </a:r>
          </a:p>
          <a:p>
            <a:pPr marL="227965" indent="-227965"/>
            <a:r>
              <a:rPr lang="en-GB" sz="1800" dirty="0"/>
              <a:t>It will still leave you with SA exposure just in case there is a positive delivery surprise on structural reforms implementation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09924-8367-481A-B3B9-40BCBCFDD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9F41-00C2-4EED-AF10-FF8AA7453E73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82B92B-F2B6-4894-9008-8EF4A643785F}"/>
              </a:ext>
            </a:extLst>
          </p:cNvPr>
          <p:cNvSpPr txBox="1">
            <a:spLocks/>
          </p:cNvSpPr>
          <p:nvPr/>
        </p:nvSpPr>
        <p:spPr>
          <a:xfrm>
            <a:off x="10860349" y="732591"/>
            <a:ext cx="1331651" cy="590631"/>
          </a:xfrm>
          <a:prstGeom prst="rect">
            <a:avLst/>
          </a:prstGeom>
          <a:solidFill>
            <a:srgbClr val="F0552B"/>
          </a:solidFill>
          <a:ln>
            <a:solidFill>
              <a:srgbClr val="F0552B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21E5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2183417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579" y="365125"/>
            <a:ext cx="10515600" cy="1325563"/>
          </a:xfrm>
        </p:spPr>
        <p:txBody>
          <a:bodyPr/>
          <a:lstStyle/>
          <a:p>
            <a:r>
              <a:rPr lang="en-GB" err="1"/>
              <a:t>Satrix</a:t>
            </a:r>
            <a:r>
              <a:rPr lang="en-GB"/>
              <a:t> SA Quality ETF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579" y="1423851"/>
            <a:ext cx="10360472" cy="51728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en-GB" sz="1800" dirty="0"/>
              <a:t>Quality is an investing style broadly defined as investing in companies with strong financial metrics and growth prospects.</a:t>
            </a:r>
          </a:p>
          <a:p>
            <a:pPr marL="227965" indent="-227965"/>
            <a:r>
              <a:rPr lang="en-GB" sz="1800" dirty="0"/>
              <a:t>Tracks the value of the S&amp;P Quality South Africa Index: </a:t>
            </a:r>
          </a:p>
          <a:p>
            <a:pPr marL="685154" lvl="1" indent="-227965"/>
            <a:r>
              <a:rPr lang="en-GB" sz="1600" dirty="0"/>
              <a:t>high return on equity (profit measure)</a:t>
            </a:r>
          </a:p>
          <a:p>
            <a:pPr marL="685154" lvl="1" indent="-227965"/>
            <a:r>
              <a:rPr lang="en-GB" sz="1600" dirty="0"/>
              <a:t>low accruals ratio (good earnings quality)</a:t>
            </a:r>
          </a:p>
          <a:p>
            <a:pPr marL="685154" lvl="1" indent="-227965"/>
            <a:r>
              <a:rPr lang="en-GB" sz="1600" dirty="0"/>
              <a:t>adequate financial leverage (good debt management)</a:t>
            </a:r>
          </a:p>
          <a:p>
            <a:pPr marL="227965" indent="-227965"/>
            <a:r>
              <a:rPr lang="en-GB" sz="1800" dirty="0"/>
              <a:t>Such companies have the resilience to weather downturns and have capacity to take advantage of bargain investment opportunities</a:t>
            </a:r>
          </a:p>
          <a:p>
            <a:pPr marL="227965" indent="-227965"/>
            <a:r>
              <a:rPr lang="en-GB" sz="1800" dirty="0"/>
              <a:t>Fees at 0.34% are competitive since there are no peer funds</a:t>
            </a:r>
          </a:p>
          <a:p>
            <a:pPr marL="227965" indent="-227965"/>
            <a:r>
              <a:rPr lang="en-GB" sz="1800" dirty="0"/>
              <a:t>According to MSCI data, quality has outperformed value and growth factors between July 2005 to end-July 2020.</a:t>
            </a:r>
          </a:p>
          <a:p>
            <a:pPr marL="685154" lvl="1" indent="-227965"/>
            <a:r>
              <a:rPr lang="en-GB" sz="1600" dirty="0"/>
              <a:t>Only momentum has done better in the same period</a:t>
            </a:r>
            <a:endParaRPr lang="en-GB" sz="1800" dirty="0">
              <a:highlight>
                <a:srgbClr val="FFFF00"/>
              </a:highlight>
            </a:endParaRPr>
          </a:p>
          <a:p>
            <a:pPr marL="227965" indent="-227965"/>
            <a:endParaRPr lang="en-GB" sz="1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09924-8367-481A-B3B9-40BCBCFDD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9F41-00C2-4EED-AF10-FF8AA7453E73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82B92B-F2B6-4894-9008-8EF4A643785F}"/>
              </a:ext>
            </a:extLst>
          </p:cNvPr>
          <p:cNvSpPr txBox="1">
            <a:spLocks/>
          </p:cNvSpPr>
          <p:nvPr/>
        </p:nvSpPr>
        <p:spPr>
          <a:xfrm>
            <a:off x="10860349" y="732591"/>
            <a:ext cx="1331651" cy="590631"/>
          </a:xfrm>
          <a:prstGeom prst="rect">
            <a:avLst/>
          </a:prstGeom>
          <a:solidFill>
            <a:srgbClr val="F0552B"/>
          </a:solidFill>
          <a:ln>
            <a:solidFill>
              <a:srgbClr val="F0552B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21E5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973770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579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 err="1"/>
              <a:t>Satrix</a:t>
            </a:r>
            <a:r>
              <a:rPr lang="en-GB" sz="4000" dirty="0"/>
              <a:t> Top40 vs </a:t>
            </a:r>
            <a:r>
              <a:rPr lang="en-GB" sz="4000" dirty="0" err="1"/>
              <a:t>Satrix</a:t>
            </a:r>
            <a:r>
              <a:rPr lang="en-GB" sz="4000" dirty="0"/>
              <a:t> SA Quality vs J203</a:t>
            </a:r>
            <a:br>
              <a:rPr lang="en-GB" sz="4000" dirty="0"/>
            </a:br>
            <a:r>
              <a:rPr lang="en-GB" sz="2400" dirty="0"/>
              <a:t>(price return performance end-October)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09924-8367-481A-B3B9-40BCBCFDD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9F41-00C2-4EED-AF10-FF8AA7453E73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82B92B-F2B6-4894-9008-8EF4A643785F}"/>
              </a:ext>
            </a:extLst>
          </p:cNvPr>
          <p:cNvSpPr txBox="1">
            <a:spLocks/>
          </p:cNvSpPr>
          <p:nvPr/>
        </p:nvSpPr>
        <p:spPr>
          <a:xfrm>
            <a:off x="10860349" y="732591"/>
            <a:ext cx="1331651" cy="590631"/>
          </a:xfrm>
          <a:prstGeom prst="rect">
            <a:avLst/>
          </a:prstGeom>
          <a:solidFill>
            <a:srgbClr val="F0552B"/>
          </a:solidFill>
          <a:ln>
            <a:solidFill>
              <a:srgbClr val="F0552B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21E5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GB" sz="140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3430CA2E-0F93-4EEA-B95C-A5A03686CF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5046304"/>
              </p:ext>
            </p:extLst>
          </p:nvPr>
        </p:nvGraphicFramePr>
        <p:xfrm>
          <a:off x="838200" y="1485900"/>
          <a:ext cx="10515600" cy="4691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06B6C00-D1AD-4E93-A01B-E5FE2632FA92}"/>
              </a:ext>
            </a:extLst>
          </p:cNvPr>
          <p:cNvSpPr txBox="1"/>
          <p:nvPr/>
        </p:nvSpPr>
        <p:spPr>
          <a:xfrm>
            <a:off x="465826" y="6176963"/>
            <a:ext cx="3985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/>
              <a:t>Source: </a:t>
            </a:r>
            <a:r>
              <a:rPr lang="en-ZA" sz="1200" dirty="0" err="1"/>
              <a:t>Iress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1909751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88AA51-F1ED-4264-B7D7-210762FFB0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66"/>
          <a:stretch/>
        </p:blipFill>
        <p:spPr>
          <a:xfrm>
            <a:off x="0" y="3950182"/>
            <a:ext cx="9144000" cy="22336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0C1F912-CEF6-44C6-AFA4-0A5DD5FD2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680" y="686214"/>
            <a:ext cx="2577858" cy="561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100000"/>
                    <a:lumOff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C7732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rot="0" vert="horz" wrap="square" lIns="60960" tIns="60960" rIns="60960" bIns="60960" numCol="1" anchor="t" anchorCtr="0" upright="1">
            <a:noAutofit/>
          </a:bodyPr>
          <a:lstStyle/>
          <a:p>
            <a:pPr>
              <a:lnSpc>
                <a:spcPct val="107000"/>
              </a:lnSpc>
            </a:pPr>
            <a:r>
              <a:rPr lang="en-US" sz="1200">
                <a:solidFill>
                  <a:srgbClr val="58595B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Intellidex (Pty) Ltd</a:t>
            </a:r>
            <a:endParaRPr lang="en-GB" sz="1467">
              <a:solidFill>
                <a:srgbClr val="3B383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200">
                <a:solidFill>
                  <a:srgbClr val="58595B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200" baseline="30000">
                <a:solidFill>
                  <a:srgbClr val="58595B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200">
                <a:solidFill>
                  <a:srgbClr val="58595B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Floor, Building 3</a:t>
            </a:r>
            <a:endParaRPr lang="en-GB" sz="1467">
              <a:solidFill>
                <a:srgbClr val="3B383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200">
                <a:solidFill>
                  <a:srgbClr val="58595B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Inanda Greens Office Park</a:t>
            </a:r>
            <a:endParaRPr lang="en-GB" sz="1467">
              <a:solidFill>
                <a:srgbClr val="3B383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200">
                <a:solidFill>
                  <a:srgbClr val="58595B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54 Wierda Road West </a:t>
            </a:r>
            <a:endParaRPr lang="en-GB" sz="1467">
              <a:solidFill>
                <a:srgbClr val="3B383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200">
                <a:solidFill>
                  <a:srgbClr val="58595B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Sandton</a:t>
            </a:r>
            <a:endParaRPr lang="en-GB" sz="1467">
              <a:solidFill>
                <a:srgbClr val="3B383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200">
                <a:solidFill>
                  <a:srgbClr val="58595B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2194</a:t>
            </a:r>
            <a:br>
              <a:rPr lang="en-US" sz="1200">
                <a:solidFill>
                  <a:srgbClr val="58595B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>
                <a:solidFill>
                  <a:srgbClr val="58595B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South Africa</a:t>
            </a:r>
            <a:endParaRPr lang="en-GB" sz="1467">
              <a:solidFill>
                <a:srgbClr val="3B383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400">
                <a:solidFill>
                  <a:srgbClr val="58595B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467">
              <a:solidFill>
                <a:srgbClr val="3B383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200">
                <a:solidFill>
                  <a:srgbClr val="58595B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Tel: +27 10 072 0472</a:t>
            </a:r>
            <a:endParaRPr lang="en-GB" sz="1467">
              <a:solidFill>
                <a:srgbClr val="3B383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400">
                <a:solidFill>
                  <a:srgbClr val="58595B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467">
              <a:solidFill>
                <a:srgbClr val="3B383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200">
                <a:solidFill>
                  <a:srgbClr val="58595B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Email: mail@intellidex.co.za</a:t>
            </a:r>
            <a:endParaRPr lang="en-GB" sz="1467">
              <a:solidFill>
                <a:srgbClr val="3B383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1200">
              <a:solidFill>
                <a:srgbClr val="58595B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200">
                <a:solidFill>
                  <a:srgbClr val="58595B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Intellidex UK Limited</a:t>
            </a:r>
            <a:endParaRPr lang="en-GB" sz="1467">
              <a:solidFill>
                <a:srgbClr val="3B383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GB" sz="1200">
                <a:solidFill>
                  <a:srgbClr val="58595B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84 Eccleston Square</a:t>
            </a:r>
          </a:p>
          <a:p>
            <a:pPr>
              <a:lnSpc>
                <a:spcPct val="107000"/>
              </a:lnSpc>
            </a:pPr>
            <a:r>
              <a:rPr lang="en-GB" sz="1200">
                <a:solidFill>
                  <a:srgbClr val="58595B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London</a:t>
            </a:r>
          </a:p>
          <a:p>
            <a:pPr>
              <a:lnSpc>
                <a:spcPct val="107000"/>
              </a:lnSpc>
            </a:pPr>
            <a:r>
              <a:rPr lang="en-GB" sz="1200">
                <a:solidFill>
                  <a:srgbClr val="58595B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SW1V 1PX</a:t>
            </a:r>
          </a:p>
          <a:p>
            <a:pPr>
              <a:lnSpc>
                <a:spcPct val="107000"/>
              </a:lnSpc>
            </a:pPr>
            <a:r>
              <a:rPr lang="en-GB" sz="1200">
                <a:solidFill>
                  <a:srgbClr val="58595B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United Kingdom</a:t>
            </a:r>
          </a:p>
          <a:p>
            <a:pPr>
              <a:lnSpc>
                <a:spcPct val="107000"/>
              </a:lnSpc>
            </a:pPr>
            <a:r>
              <a:rPr lang="en-US" sz="400">
                <a:solidFill>
                  <a:srgbClr val="58595B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467">
              <a:solidFill>
                <a:srgbClr val="3B383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200">
                <a:solidFill>
                  <a:srgbClr val="58595B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Tel: +44 20 3286 0774</a:t>
            </a:r>
            <a:endParaRPr lang="en-GB" sz="1467">
              <a:solidFill>
                <a:srgbClr val="3B383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400">
                <a:solidFill>
                  <a:srgbClr val="58595B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467">
              <a:solidFill>
                <a:srgbClr val="3B383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200">
                <a:solidFill>
                  <a:srgbClr val="58595B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Email: mail@intellidex.co.uk</a:t>
            </a:r>
            <a:endParaRPr lang="en-GB" sz="1467">
              <a:solidFill>
                <a:srgbClr val="3B383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200">
                <a:solidFill>
                  <a:srgbClr val="58595B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>
              <a:lnSpc>
                <a:spcPct val="107000"/>
              </a:lnSpc>
            </a:pPr>
            <a:r>
              <a:rPr lang="en-US" sz="1200">
                <a:solidFill>
                  <a:srgbClr val="58595B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Intellidex USA Inc</a:t>
            </a:r>
            <a:br>
              <a:rPr lang="en-US" sz="1200">
                <a:solidFill>
                  <a:srgbClr val="58595B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>
                <a:solidFill>
                  <a:srgbClr val="58595B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15th Floor</a:t>
            </a:r>
            <a:endParaRPr lang="en-GB" sz="1467">
              <a:solidFill>
                <a:srgbClr val="3B383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200">
                <a:solidFill>
                  <a:srgbClr val="58595B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 Milk Street</a:t>
            </a:r>
            <a:endParaRPr lang="en-GB" sz="1467">
              <a:solidFill>
                <a:srgbClr val="3B383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200">
                <a:solidFill>
                  <a:srgbClr val="58595B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Boston, MA</a:t>
            </a:r>
            <a:endParaRPr lang="en-GB" sz="1467">
              <a:solidFill>
                <a:srgbClr val="3B383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200">
                <a:solidFill>
                  <a:srgbClr val="58595B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02109</a:t>
            </a:r>
            <a:endParaRPr lang="en-GB" sz="1467">
              <a:solidFill>
                <a:srgbClr val="3B383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200">
                <a:solidFill>
                  <a:srgbClr val="58595B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United States of America</a:t>
            </a:r>
            <a:endParaRPr lang="en-GB" sz="1467">
              <a:solidFill>
                <a:srgbClr val="3B383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400">
                <a:solidFill>
                  <a:srgbClr val="58595B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467">
              <a:solidFill>
                <a:srgbClr val="3B383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200">
                <a:solidFill>
                  <a:srgbClr val="58595B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Tel: +1 617 817 5304</a:t>
            </a:r>
            <a:endParaRPr lang="en-GB" sz="1467">
              <a:solidFill>
                <a:srgbClr val="3B383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400">
                <a:solidFill>
                  <a:srgbClr val="58595B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467">
              <a:solidFill>
                <a:srgbClr val="3B383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200">
                <a:solidFill>
                  <a:srgbClr val="58595B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Email: mail@intellidexinc.com</a:t>
            </a:r>
            <a:endParaRPr lang="en-GB" sz="1467">
              <a:solidFill>
                <a:srgbClr val="3B383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200">
                <a:solidFill>
                  <a:srgbClr val="58595B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467">
              <a:solidFill>
                <a:srgbClr val="3B383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200">
                <a:solidFill>
                  <a:srgbClr val="58595B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467">
              <a:solidFill>
                <a:srgbClr val="3B383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E42D62-87A7-4493-8526-8B2A7198CC4E}"/>
              </a:ext>
            </a:extLst>
          </p:cNvPr>
          <p:cNvSpPr txBox="1"/>
          <p:nvPr/>
        </p:nvSpPr>
        <p:spPr>
          <a:xfrm>
            <a:off x="86264" y="1039050"/>
            <a:ext cx="9057736" cy="2236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33" b="1">
                <a:solidFill>
                  <a:srgbClr val="F0552B"/>
                </a:solidFill>
                <a:latin typeface="Century Gothic" panose="020B0502020202020204" pitchFamily="34" charset="0"/>
              </a:rPr>
              <a:t>Any questions?</a:t>
            </a:r>
          </a:p>
          <a:p>
            <a:endParaRPr lang="en-GB" sz="2133">
              <a:solidFill>
                <a:srgbClr val="F0552B"/>
              </a:solidFill>
              <a:latin typeface="Century Gothic" panose="020B0502020202020204" pitchFamily="34" charset="0"/>
            </a:endParaRPr>
          </a:p>
          <a:p>
            <a:endParaRPr lang="en-GB" sz="2133">
              <a:solidFill>
                <a:srgbClr val="F0552B"/>
              </a:solidFill>
              <a:latin typeface="Century Gothic" panose="020B0502020202020204" pitchFamily="34" charset="0"/>
            </a:endParaRPr>
          </a:p>
          <a:p>
            <a:endParaRPr lang="en-GB" sz="2133">
              <a:solidFill>
                <a:srgbClr val="F0552B"/>
              </a:solidFill>
              <a:latin typeface="Century Gothic" panose="020B0502020202020204" pitchFamily="34" charset="0"/>
            </a:endParaRPr>
          </a:p>
          <a:p>
            <a:endParaRPr lang="en-GB">
              <a:solidFill>
                <a:srgbClr val="F0552B"/>
              </a:solidFill>
              <a:latin typeface="Century Gothic" panose="020B0502020202020204" pitchFamily="34" charset="0"/>
            </a:endParaRPr>
          </a:p>
          <a:p>
            <a:r>
              <a:rPr lang="en-GB">
                <a:solidFill>
                  <a:srgbClr val="F0552B"/>
                </a:solidFill>
                <a:latin typeface="Century Gothic" panose="020B0502020202020204" pitchFamily="34" charset="0"/>
              </a:rPr>
              <a:t>www.intellidex.co.za</a:t>
            </a:r>
          </a:p>
          <a:p>
            <a:r>
              <a:rPr lang="en-GB">
                <a:solidFill>
                  <a:srgbClr val="F0552B"/>
                </a:solidFill>
                <a:latin typeface="Century Gothic" panose="020B0502020202020204" pitchFamily="34" charset="0"/>
              </a:rPr>
              <a:t>pmakuwerere@intellidex.co.za</a:t>
            </a:r>
          </a:p>
        </p:txBody>
      </p:sp>
    </p:spTree>
    <p:extLst>
      <p:ext uri="{BB962C8B-B14F-4D97-AF65-F5344CB8AC3E}">
        <p14:creationId xmlns:p14="http://schemas.microsoft.com/office/powerpoint/2010/main" val="734140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579" y="365125"/>
            <a:ext cx="10515600" cy="1325563"/>
          </a:xfrm>
        </p:spPr>
        <p:txBody>
          <a:bodyPr/>
          <a:lstStyle/>
          <a:p>
            <a:r>
              <a:rPr lang="en-GB"/>
              <a:t>SA economic backdrop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09924-8367-481A-B3B9-40BCBCFDD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9F41-00C2-4EED-AF10-FF8AA7453E73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82B92B-F2B6-4894-9008-8EF4A643785F}"/>
              </a:ext>
            </a:extLst>
          </p:cNvPr>
          <p:cNvSpPr txBox="1">
            <a:spLocks/>
          </p:cNvSpPr>
          <p:nvPr/>
        </p:nvSpPr>
        <p:spPr>
          <a:xfrm>
            <a:off x="10860349" y="732591"/>
            <a:ext cx="1331651" cy="590631"/>
          </a:xfrm>
          <a:prstGeom prst="rect">
            <a:avLst/>
          </a:prstGeom>
          <a:solidFill>
            <a:srgbClr val="F0552B"/>
          </a:solidFill>
          <a:ln>
            <a:solidFill>
              <a:srgbClr val="F0552B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21E5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GB" sz="140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50DC9BF-856F-4963-AB0A-FA8E47614E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850194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B280A6E-1A0C-40CF-A665-9189BC3C81BC}"/>
              </a:ext>
            </a:extLst>
          </p:cNvPr>
          <p:cNvSpPr txBox="1"/>
          <p:nvPr/>
        </p:nvSpPr>
        <p:spPr>
          <a:xfrm>
            <a:off x="664579" y="6356352"/>
            <a:ext cx="3270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/>
              <a:t>Source: NT, MTBPS 2020</a:t>
            </a:r>
          </a:p>
        </p:txBody>
      </p:sp>
    </p:spTree>
    <p:extLst>
      <p:ext uri="{BB962C8B-B14F-4D97-AF65-F5344CB8AC3E}">
        <p14:creationId xmlns:p14="http://schemas.microsoft.com/office/powerpoint/2010/main" val="2152557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579" y="365125"/>
            <a:ext cx="10515600" cy="1325563"/>
          </a:xfrm>
        </p:spPr>
        <p:txBody>
          <a:bodyPr/>
          <a:lstStyle/>
          <a:p>
            <a:r>
              <a:rPr lang="en-GB"/>
              <a:t>MTBPS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579" y="1690689"/>
            <a:ext cx="9778133" cy="4286041"/>
          </a:xfrm>
        </p:spPr>
        <p:txBody>
          <a:bodyPr>
            <a:normAutofit/>
          </a:bodyPr>
          <a:lstStyle/>
          <a:p>
            <a:r>
              <a:rPr lang="en-US" sz="1800" dirty="0"/>
              <a:t>Main annual budget for the country is in February</a:t>
            </a:r>
          </a:p>
          <a:p>
            <a:pPr lvl="1"/>
            <a:r>
              <a:rPr lang="en-US" sz="1600" dirty="0"/>
              <a:t>Budget or fiscal policy is a government plan to fund its expenditure while positively influencing economic growth – well that’s the idea, in practice it’s a struggle for govt to achieve both aspects</a:t>
            </a:r>
          </a:p>
          <a:p>
            <a:r>
              <a:rPr lang="en-GB" sz="1800" dirty="0"/>
              <a:t>This year it was followed by an ‘emergence budget’ in June in response to Covid-19</a:t>
            </a:r>
          </a:p>
          <a:p>
            <a:r>
              <a:rPr lang="en-GB" sz="1800" dirty="0"/>
              <a:t>The MTBPS is a review of how we are doing on our main budget (including the EB, in this case)</a:t>
            </a:r>
          </a:p>
          <a:p>
            <a:r>
              <a:rPr lang="en-GB" sz="1800" dirty="0"/>
              <a:t>MTBPS not meant to have significant policy changes under normal circumstances, but as we are all aware these are not normal times</a:t>
            </a:r>
          </a:p>
          <a:p>
            <a:r>
              <a:rPr lang="en-GB" sz="1800" dirty="0"/>
              <a:t>The focus in the MTBPS is curtailing expenditure, as it was in the main budget</a:t>
            </a:r>
          </a:p>
          <a:p>
            <a:r>
              <a:rPr lang="en-GB" sz="1800" dirty="0"/>
              <a:t>The emergency budget maintained the same theme but with a tilt on expenditure reallocation to areas to counteract the negative impact of Covid-19 impact</a:t>
            </a:r>
          </a:p>
          <a:p>
            <a:pPr lvl="1"/>
            <a:endParaRPr lang="en-GB" sz="1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09924-8367-481A-B3B9-40BCBCFDD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9F41-00C2-4EED-AF10-FF8AA7453E73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82B92B-F2B6-4894-9008-8EF4A643785F}"/>
              </a:ext>
            </a:extLst>
          </p:cNvPr>
          <p:cNvSpPr txBox="1">
            <a:spLocks/>
          </p:cNvSpPr>
          <p:nvPr/>
        </p:nvSpPr>
        <p:spPr>
          <a:xfrm>
            <a:off x="10860349" y="732591"/>
            <a:ext cx="1331651" cy="590631"/>
          </a:xfrm>
          <a:prstGeom prst="rect">
            <a:avLst/>
          </a:prstGeom>
          <a:solidFill>
            <a:srgbClr val="F0552B"/>
          </a:solidFill>
          <a:ln>
            <a:solidFill>
              <a:srgbClr val="F0552B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21E5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850729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579" y="365125"/>
            <a:ext cx="10515600" cy="1325563"/>
          </a:xfrm>
        </p:spPr>
        <p:txBody>
          <a:bodyPr/>
          <a:lstStyle/>
          <a:p>
            <a:r>
              <a:rPr lang="en-GB"/>
              <a:t>Some highlights of MTBPS</a:t>
            </a:r>
            <a:endParaRPr lang="en-GB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579" y="1690689"/>
            <a:ext cx="9778133" cy="4286041"/>
          </a:xfrm>
        </p:spPr>
        <p:txBody>
          <a:bodyPr>
            <a:normAutofit fontScale="92500" lnSpcReduction="10000"/>
          </a:bodyPr>
          <a:lstStyle/>
          <a:p>
            <a:r>
              <a:rPr lang="en-GB" sz="1800" dirty="0"/>
              <a:t>Need to make substantial cuts to expenditure to stabilise debt, prevent debt service costs getting out of hand and avoid a fiscal cliff edge (govt failing to meet obligations)</a:t>
            </a:r>
          </a:p>
          <a:p>
            <a:r>
              <a:rPr lang="en-GB" sz="1800" dirty="0"/>
              <a:t>Overall, it abandons the ‘active scenario’ from the emergency budget of combating government debt, but is more credible than June emergence budget, setting a longer, slower path to bring debt down.</a:t>
            </a:r>
          </a:p>
          <a:p>
            <a:r>
              <a:rPr lang="en-GB" sz="1800" dirty="0"/>
              <a:t>Debt-to-GDP stabilises after 5 years (from 3yrs previously) then falls slower</a:t>
            </a:r>
          </a:p>
          <a:p>
            <a:r>
              <a:rPr lang="en-GB" sz="1800" dirty="0"/>
              <a:t>Stuck to credible growth forecasts</a:t>
            </a:r>
          </a:p>
          <a:p>
            <a:r>
              <a:rPr lang="en-US" sz="1800" dirty="0"/>
              <a:t>Government will  put R10.5bn into SAA</a:t>
            </a:r>
          </a:p>
          <a:p>
            <a:pPr lvl="1"/>
            <a:r>
              <a:rPr lang="en-GB" sz="1600" dirty="0"/>
              <a:t>Investor </a:t>
            </a:r>
            <a:r>
              <a:rPr lang="en-GB" sz="1600" dirty="0" err="1"/>
              <a:t>onfidence</a:t>
            </a:r>
            <a:r>
              <a:rPr lang="en-GB" sz="1600" dirty="0"/>
              <a:t> was dented</a:t>
            </a:r>
          </a:p>
          <a:p>
            <a:r>
              <a:rPr lang="en-GB" sz="1800" dirty="0"/>
              <a:t>More aggressive cut of R199bn in compensation in the coming two fiscal years vs R79bn in the February Budget</a:t>
            </a:r>
          </a:p>
          <a:p>
            <a:r>
              <a:rPr lang="en-GB" sz="1800" dirty="0"/>
              <a:t>Expected sharp increase of R40bn in debt service costs in the coming two years as debt levels accelerate</a:t>
            </a:r>
          </a:p>
          <a:p>
            <a:r>
              <a:rPr lang="en-GB" sz="1800" dirty="0"/>
              <a:t>Financial sector reforms including to exchange control reforms</a:t>
            </a:r>
          </a:p>
          <a:p>
            <a:r>
              <a:rPr lang="en-GB" sz="1800" dirty="0"/>
              <a:t>Reform implementing agent: Operation </a:t>
            </a:r>
            <a:r>
              <a:rPr lang="en-GB" sz="1800" dirty="0" err="1"/>
              <a:t>Vulindlela</a:t>
            </a:r>
            <a:endParaRPr lang="en-GB" sz="1800" dirty="0"/>
          </a:p>
          <a:p>
            <a:endParaRPr lang="en-GB" sz="1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09924-8367-481A-B3B9-40BCBCFDD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9F41-00C2-4EED-AF10-FF8AA7453E73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82B92B-F2B6-4894-9008-8EF4A643785F}"/>
              </a:ext>
            </a:extLst>
          </p:cNvPr>
          <p:cNvSpPr txBox="1">
            <a:spLocks/>
          </p:cNvSpPr>
          <p:nvPr/>
        </p:nvSpPr>
        <p:spPr>
          <a:xfrm>
            <a:off x="10860349" y="732591"/>
            <a:ext cx="1331651" cy="590631"/>
          </a:xfrm>
          <a:prstGeom prst="rect">
            <a:avLst/>
          </a:prstGeom>
          <a:solidFill>
            <a:srgbClr val="F0552B"/>
          </a:solidFill>
          <a:ln>
            <a:solidFill>
              <a:srgbClr val="F0552B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21E5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3834712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579" y="365125"/>
            <a:ext cx="10515600" cy="1325563"/>
          </a:xfrm>
        </p:spPr>
        <p:txBody>
          <a:bodyPr/>
          <a:lstStyle/>
          <a:p>
            <a:r>
              <a:rPr lang="en-GB" dirty="0"/>
              <a:t>Government debt outlook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579" y="1690688"/>
            <a:ext cx="9778133" cy="46836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GB" sz="1600"/>
          </a:p>
          <a:p>
            <a:pPr marL="227965" indent="-227965">
              <a:lnSpc>
                <a:spcPct val="100000"/>
              </a:lnSpc>
            </a:pPr>
            <a:endParaRPr lang="en-GB" sz="16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09924-8367-481A-B3B9-40BCBCFDD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9F41-00C2-4EED-AF10-FF8AA7453E73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82B92B-F2B6-4894-9008-8EF4A643785F}"/>
              </a:ext>
            </a:extLst>
          </p:cNvPr>
          <p:cNvSpPr txBox="1">
            <a:spLocks/>
          </p:cNvSpPr>
          <p:nvPr/>
        </p:nvSpPr>
        <p:spPr>
          <a:xfrm>
            <a:off x="10860349" y="732591"/>
            <a:ext cx="1331651" cy="590631"/>
          </a:xfrm>
          <a:prstGeom prst="rect">
            <a:avLst/>
          </a:prstGeom>
          <a:solidFill>
            <a:srgbClr val="F0552B"/>
          </a:solidFill>
          <a:ln>
            <a:solidFill>
              <a:srgbClr val="F0552B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21E5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GB" sz="140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E77DBC2-82A7-4A37-97B4-1A5285F990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6580707"/>
              </p:ext>
            </p:extLst>
          </p:nvPr>
        </p:nvGraphicFramePr>
        <p:xfrm>
          <a:off x="1413164" y="1573744"/>
          <a:ext cx="8731978" cy="443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3B98588-74F1-4A9E-B019-4C8B36783A80}"/>
              </a:ext>
            </a:extLst>
          </p:cNvPr>
          <p:cNvSpPr txBox="1"/>
          <p:nvPr/>
        </p:nvSpPr>
        <p:spPr>
          <a:xfrm>
            <a:off x="1244184" y="6175948"/>
            <a:ext cx="3462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/>
              <a:t>Source: NT, MTBPS 2020</a:t>
            </a:r>
          </a:p>
        </p:txBody>
      </p:sp>
    </p:spTree>
    <p:extLst>
      <p:ext uri="{BB962C8B-B14F-4D97-AF65-F5344CB8AC3E}">
        <p14:creationId xmlns:p14="http://schemas.microsoft.com/office/powerpoint/2010/main" val="2708968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579" y="365125"/>
            <a:ext cx="10515600" cy="1325563"/>
          </a:xfrm>
        </p:spPr>
        <p:txBody>
          <a:bodyPr/>
          <a:lstStyle/>
          <a:p>
            <a:r>
              <a:rPr lang="en-GB"/>
              <a:t>Impact of Covid-19 on debt outlook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579" y="1690688"/>
            <a:ext cx="9778133" cy="46836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GB" sz="1600" dirty="0"/>
          </a:p>
          <a:p>
            <a:pPr marL="227965" indent="-227965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09924-8367-481A-B3B9-40BCBCFDD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9F41-00C2-4EED-AF10-FF8AA7453E73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82B92B-F2B6-4894-9008-8EF4A643785F}"/>
              </a:ext>
            </a:extLst>
          </p:cNvPr>
          <p:cNvSpPr txBox="1">
            <a:spLocks/>
          </p:cNvSpPr>
          <p:nvPr/>
        </p:nvSpPr>
        <p:spPr>
          <a:xfrm>
            <a:off x="10860349" y="732591"/>
            <a:ext cx="1331651" cy="590631"/>
          </a:xfrm>
          <a:prstGeom prst="rect">
            <a:avLst/>
          </a:prstGeom>
          <a:solidFill>
            <a:srgbClr val="F0552B"/>
          </a:solidFill>
          <a:ln>
            <a:solidFill>
              <a:srgbClr val="F0552B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21E5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GB" sz="140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57EDC64-A399-4E73-B56C-9744B8E9E5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87444"/>
              </p:ext>
            </p:extLst>
          </p:nvPr>
        </p:nvGraphicFramePr>
        <p:xfrm>
          <a:off x="1614376" y="1612219"/>
          <a:ext cx="8828336" cy="419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516A780B-DAA6-4C3C-A484-080C4DF40A8B}"/>
              </a:ext>
            </a:extLst>
          </p:cNvPr>
          <p:cNvSpPr/>
          <p:nvPr/>
        </p:nvSpPr>
        <p:spPr>
          <a:xfrm>
            <a:off x="5681540" y="2128940"/>
            <a:ext cx="1753849" cy="220355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B4A109-ADFD-49A4-A7FF-A8DE89E10712}"/>
              </a:ext>
            </a:extLst>
          </p:cNvPr>
          <p:cNvSpPr txBox="1"/>
          <p:nvPr/>
        </p:nvSpPr>
        <p:spPr>
          <a:xfrm>
            <a:off x="4950066" y="2173574"/>
            <a:ext cx="2357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Covid-19 impact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7A959E-72F6-4403-8E48-4BAEA4D9766E}"/>
              </a:ext>
            </a:extLst>
          </p:cNvPr>
          <p:cNvSpPr txBox="1"/>
          <p:nvPr/>
        </p:nvSpPr>
        <p:spPr>
          <a:xfrm>
            <a:off x="1244184" y="6175948"/>
            <a:ext cx="3462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/>
              <a:t>Source: NT, Budget &amp; MTBPS 2020  </a:t>
            </a:r>
          </a:p>
        </p:txBody>
      </p:sp>
    </p:spTree>
    <p:extLst>
      <p:ext uri="{BB962C8B-B14F-4D97-AF65-F5344CB8AC3E}">
        <p14:creationId xmlns:p14="http://schemas.microsoft.com/office/powerpoint/2010/main" val="2220623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579" y="365125"/>
            <a:ext cx="10515600" cy="1325563"/>
          </a:xfrm>
        </p:spPr>
        <p:txBody>
          <a:bodyPr/>
          <a:lstStyle/>
          <a:p>
            <a:r>
              <a:rPr lang="en-GB" dirty="0"/>
              <a:t>Budget deficit outlook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579" y="1690688"/>
            <a:ext cx="9778133" cy="46836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GB" sz="1600"/>
          </a:p>
          <a:p>
            <a:pPr marL="227965" indent="-227965">
              <a:lnSpc>
                <a:spcPct val="100000"/>
              </a:lnSpc>
            </a:pPr>
            <a:endParaRPr lang="en-GB" sz="16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09924-8367-481A-B3B9-40BCBCFDD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9F41-00C2-4EED-AF10-FF8AA7453E73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82B92B-F2B6-4894-9008-8EF4A643785F}"/>
              </a:ext>
            </a:extLst>
          </p:cNvPr>
          <p:cNvSpPr txBox="1">
            <a:spLocks/>
          </p:cNvSpPr>
          <p:nvPr/>
        </p:nvSpPr>
        <p:spPr>
          <a:xfrm>
            <a:off x="10860349" y="732591"/>
            <a:ext cx="1331651" cy="590631"/>
          </a:xfrm>
          <a:prstGeom prst="rect">
            <a:avLst/>
          </a:prstGeom>
          <a:solidFill>
            <a:srgbClr val="F0552B"/>
          </a:solidFill>
          <a:ln>
            <a:solidFill>
              <a:srgbClr val="F0552B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21E5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GB" sz="140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435F145-77C0-46EA-BCEC-75B1C3953ABD}"/>
              </a:ext>
            </a:extLst>
          </p:cNvPr>
          <p:cNvSpPr txBox="1">
            <a:spLocks/>
          </p:cNvSpPr>
          <p:nvPr/>
        </p:nvSpPr>
        <p:spPr>
          <a:xfrm>
            <a:off x="816979" y="1843088"/>
            <a:ext cx="9778133" cy="46836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0552B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180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54208CE-4DBA-4D36-97D9-0A5845E90D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2487563"/>
              </p:ext>
            </p:extLst>
          </p:nvPr>
        </p:nvGraphicFramePr>
        <p:xfrm>
          <a:off x="1449486" y="1690688"/>
          <a:ext cx="8993226" cy="4335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CA029EE-9A83-4708-BB6D-5E6ECE1ECFA6}"/>
              </a:ext>
            </a:extLst>
          </p:cNvPr>
          <p:cNvSpPr txBox="1"/>
          <p:nvPr/>
        </p:nvSpPr>
        <p:spPr>
          <a:xfrm>
            <a:off x="1244184" y="6175948"/>
            <a:ext cx="3462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/>
              <a:t>Source: NT, MTBPS 2020</a:t>
            </a:r>
          </a:p>
        </p:txBody>
      </p:sp>
    </p:spTree>
    <p:extLst>
      <p:ext uri="{BB962C8B-B14F-4D97-AF65-F5344CB8AC3E}">
        <p14:creationId xmlns:p14="http://schemas.microsoft.com/office/powerpoint/2010/main" val="984460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579" y="365125"/>
            <a:ext cx="10515600" cy="1325563"/>
          </a:xfrm>
        </p:spPr>
        <p:txBody>
          <a:bodyPr/>
          <a:lstStyle/>
          <a:p>
            <a:r>
              <a:rPr lang="en-GB"/>
              <a:t>Downside risks to debt outlook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579" y="1690688"/>
            <a:ext cx="9778133" cy="46836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965" indent="-227965">
              <a:lnSpc>
                <a:spcPct val="100000"/>
              </a:lnSpc>
            </a:pPr>
            <a:r>
              <a:rPr lang="en-GB" sz="1800" dirty="0"/>
              <a:t>Revenue overestimates</a:t>
            </a:r>
          </a:p>
          <a:p>
            <a:pPr marL="227965" indent="-227965">
              <a:lnSpc>
                <a:spcPct val="100000"/>
              </a:lnSpc>
            </a:pPr>
            <a:r>
              <a:rPr lang="en-GB" sz="1800" dirty="0"/>
              <a:t>SOE expenditure </a:t>
            </a:r>
          </a:p>
          <a:p>
            <a:pPr marL="227965" indent="-227965">
              <a:lnSpc>
                <a:spcPct val="100000"/>
              </a:lnSpc>
            </a:pPr>
            <a:r>
              <a:rPr lang="en-GB" sz="1800" dirty="0"/>
              <a:t>Public sector wage bill cuts unlikely to materialise</a:t>
            </a:r>
          </a:p>
          <a:p>
            <a:pPr marL="685154" lvl="1" indent="-227965">
              <a:lnSpc>
                <a:spcPct val="100000"/>
              </a:lnSpc>
            </a:pPr>
            <a:r>
              <a:rPr lang="en-GB" sz="1600" dirty="0"/>
              <a:t>Still very much a ‘must-line’</a:t>
            </a:r>
          </a:p>
          <a:p>
            <a:pPr marL="227965" indent="-227965">
              <a:lnSpc>
                <a:spcPct val="100000"/>
              </a:lnSpc>
            </a:pPr>
            <a:r>
              <a:rPr lang="en-GB" sz="1800" dirty="0"/>
              <a:t>Other expenditure cuts will also be politically difficult</a:t>
            </a:r>
          </a:p>
          <a:p>
            <a:pPr marL="685154" lvl="1" indent="-227965">
              <a:lnSpc>
                <a:spcPct val="100000"/>
              </a:lnSpc>
            </a:pPr>
            <a:endParaRPr lang="en-GB" sz="1600" dirty="0"/>
          </a:p>
          <a:p>
            <a:pPr marL="227965" indent="-227965">
              <a:lnSpc>
                <a:spcPct val="100000"/>
              </a:lnSpc>
            </a:pPr>
            <a:endParaRPr lang="en-GB" sz="1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09924-8367-481A-B3B9-40BCBCFDD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9F41-00C2-4EED-AF10-FF8AA7453E73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82B92B-F2B6-4894-9008-8EF4A643785F}"/>
              </a:ext>
            </a:extLst>
          </p:cNvPr>
          <p:cNvSpPr txBox="1">
            <a:spLocks/>
          </p:cNvSpPr>
          <p:nvPr/>
        </p:nvSpPr>
        <p:spPr>
          <a:xfrm>
            <a:off x="10860349" y="732591"/>
            <a:ext cx="1331651" cy="590631"/>
          </a:xfrm>
          <a:prstGeom prst="rect">
            <a:avLst/>
          </a:prstGeom>
          <a:solidFill>
            <a:srgbClr val="F0552B"/>
          </a:solidFill>
          <a:ln>
            <a:solidFill>
              <a:srgbClr val="F0552B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21E5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2145322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tellidex">
      <a:dk1>
        <a:sysClr val="windowText" lastClr="000000"/>
      </a:dk1>
      <a:lt1>
        <a:sysClr val="window" lastClr="FFFFFF"/>
      </a:lt1>
      <a:dk2>
        <a:srgbClr val="221E53"/>
      </a:dk2>
      <a:lt2>
        <a:srgbClr val="D0AFA2"/>
      </a:lt2>
      <a:accent1>
        <a:srgbClr val="F0562A"/>
      </a:accent1>
      <a:accent2>
        <a:srgbClr val="221E53"/>
      </a:accent2>
      <a:accent3>
        <a:srgbClr val="91BC5E"/>
      </a:accent3>
      <a:accent4>
        <a:srgbClr val="DDD16B"/>
      </a:accent4>
      <a:accent5>
        <a:srgbClr val="D0AFA2"/>
      </a:accent5>
      <a:accent6>
        <a:srgbClr val="F79646"/>
      </a:accent6>
      <a:hlink>
        <a:srgbClr val="0000FF"/>
      </a:hlink>
      <a:folHlink>
        <a:srgbClr val="800080"/>
      </a:folHlink>
    </a:clrScheme>
    <a:fontScheme name="Intellidex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</TotalTime>
  <Words>1605</Words>
  <Application>Microsoft Office PowerPoint</Application>
  <PresentationFormat>Widescreen</PresentationFormat>
  <Paragraphs>223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Times New Roman</vt:lpstr>
      <vt:lpstr>Office Theme</vt:lpstr>
      <vt:lpstr>MTBPS and your money</vt:lpstr>
      <vt:lpstr>PowerPoint Presentation</vt:lpstr>
      <vt:lpstr>SA economic backdrop</vt:lpstr>
      <vt:lpstr>MTBPS context</vt:lpstr>
      <vt:lpstr>Some highlights of MTBPS</vt:lpstr>
      <vt:lpstr>Government debt outlook</vt:lpstr>
      <vt:lpstr>Impact of Covid-19 on debt outlook</vt:lpstr>
      <vt:lpstr>Budget deficit outlook</vt:lpstr>
      <vt:lpstr>Downside risks to debt outlook</vt:lpstr>
      <vt:lpstr>Why high government debt is bad</vt:lpstr>
      <vt:lpstr>Austerity and its implication</vt:lpstr>
      <vt:lpstr>GDP growth outlook</vt:lpstr>
      <vt:lpstr>SA GDP expectations breakdown</vt:lpstr>
      <vt:lpstr>What is needed to improve potential growth</vt:lpstr>
      <vt:lpstr>Our overall take</vt:lpstr>
      <vt:lpstr>Our overall take (…)</vt:lpstr>
      <vt:lpstr>Our overall take (some positives)</vt:lpstr>
      <vt:lpstr>Investing implications</vt:lpstr>
      <vt:lpstr>Limited ETF options</vt:lpstr>
      <vt:lpstr>Satrix Top40 ETF</vt:lpstr>
      <vt:lpstr>Satrix SA Quality ETF</vt:lpstr>
      <vt:lpstr>Satrix Top40 vs Satrix SA Quality vs J203 (price return performance end-October)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Nedbank Board and Exco Briefing</dc:title>
  <dc:creator>Stuart Theobald</dc:creator>
  <cp:lastModifiedBy>Phibion Makuwerere</cp:lastModifiedBy>
  <cp:revision>3</cp:revision>
  <dcterms:created xsi:type="dcterms:W3CDTF">2019-05-29T09:16:16Z</dcterms:created>
  <dcterms:modified xsi:type="dcterms:W3CDTF">2020-11-05T14:21:53Z</dcterms:modified>
</cp:coreProperties>
</file>